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</p:sldMasterIdLst>
  <p:notesMasterIdLst>
    <p:notesMasterId r:id="rId21"/>
  </p:notesMasterIdLst>
  <p:sldIdLst>
    <p:sldId id="256" r:id="rId2"/>
    <p:sldId id="269" r:id="rId3"/>
    <p:sldId id="260" r:id="rId4"/>
    <p:sldId id="345" r:id="rId5"/>
    <p:sldId id="299" r:id="rId6"/>
    <p:sldId id="346" r:id="rId7"/>
    <p:sldId id="347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61" r:id="rId16"/>
    <p:sldId id="358" r:id="rId17"/>
    <p:sldId id="357" r:id="rId18"/>
    <p:sldId id="360" r:id="rId19"/>
    <p:sldId id="359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Dold" initials="DD" lastIdx="1" clrIdx="0">
    <p:extLst>
      <p:ext uri="{19B8F6BF-5375-455C-9EA6-DF929625EA0E}">
        <p15:presenceInfo xmlns:p15="http://schemas.microsoft.com/office/powerpoint/2012/main" userId="f2e3d405450aa2f4" providerId="Windows Live"/>
      </p:ext>
    </p:extLst>
  </p:cmAuthor>
  <p:cmAuthor id="2" name="Dold, Dominik (T RDA BAM SMR-DE)" initials="DD(RBS" lastIdx="3" clrIdx="1">
    <p:extLst>
      <p:ext uri="{19B8F6BF-5375-455C-9EA6-DF929625EA0E}">
        <p15:presenceInfo xmlns:p15="http://schemas.microsoft.com/office/powerpoint/2012/main" userId="S::dominik.dold@siemens.com::e3b83538-190a-41c4-93a1-78a811c24d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F9000"/>
    <a:srgbClr val="2F5597"/>
    <a:srgbClr val="0070C0"/>
    <a:srgbClr val="FF8C00"/>
    <a:srgbClr val="C00000"/>
    <a:srgbClr val="C55A11"/>
    <a:srgbClr val="9DC3E6"/>
    <a:srgbClr val="427FB2"/>
    <a:srgbClr val="FF917E"/>
    <a:srgbClr val="468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99669-46BF-4228-9017-DF04E9F8C2C5}" v="5256" dt="2026-01-14T15:42:04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 autoAdjust="0"/>
    <p:restoredTop sz="81638" autoAdjust="0"/>
  </p:normalViewPr>
  <p:slideViewPr>
    <p:cSldViewPr snapToGrid="0">
      <p:cViewPr varScale="1">
        <p:scale>
          <a:sx n="90" d="100"/>
          <a:sy n="90" d="100"/>
        </p:scale>
        <p:origin x="108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Dold" userId="f2e3d405450aa2f4" providerId="LiveId" clId="{5805CB45-291F-49AE-A1B6-715AA1DB6F91}"/>
    <pc:docChg chg="undo redo custSel addSld delSld modSld sldOrd">
      <pc:chgData name="Dominik Dold" userId="f2e3d405450aa2f4" providerId="LiveId" clId="{5805CB45-291F-49AE-A1B6-715AA1DB6F91}" dt="2026-01-14T18:46:41.610" v="49126" actId="47"/>
      <pc:docMkLst>
        <pc:docMk/>
      </pc:docMkLst>
      <pc:sldChg chg="addSp delSp modSp mod">
        <pc:chgData name="Dominik Dold" userId="f2e3d405450aa2f4" providerId="LiveId" clId="{5805CB45-291F-49AE-A1B6-715AA1DB6F91}" dt="2026-01-12T10:38:32.969" v="36541" actId="478"/>
        <pc:sldMkLst>
          <pc:docMk/>
          <pc:sldMk cId="1605938876" sldId="256"/>
        </pc:sldMkLst>
        <pc:spChg chg="mod">
          <ac:chgData name="Dominik Dold" userId="f2e3d405450aa2f4" providerId="LiveId" clId="{5805CB45-291F-49AE-A1B6-715AA1DB6F91}" dt="2026-01-12T10:38:30.013" v="36540" actId="20577"/>
          <ac:spMkLst>
            <pc:docMk/>
            <pc:sldMk cId="1605938876" sldId="256"/>
            <ac:spMk id="6" creationId="{FE52C87C-42C9-5D83-F25A-09C72E6C5AA9}"/>
          </ac:spMkLst>
        </pc:spChg>
      </pc:sldChg>
      <pc:sldChg chg="addSp modSp mod">
        <pc:chgData name="Dominik Dold" userId="f2e3d405450aa2f4" providerId="LiveId" clId="{5805CB45-291F-49AE-A1B6-715AA1DB6F91}" dt="2026-01-14T13:10:08.097" v="45887" actId="20577"/>
        <pc:sldMkLst>
          <pc:docMk/>
          <pc:sldMk cId="2380572199" sldId="260"/>
        </pc:sldMkLst>
        <pc:spChg chg="add mod">
          <ac:chgData name="Dominik Dold" userId="f2e3d405450aa2f4" providerId="LiveId" clId="{5805CB45-291F-49AE-A1B6-715AA1DB6F91}" dt="2026-01-14T13:10:08.097" v="45887" actId="20577"/>
          <ac:spMkLst>
            <pc:docMk/>
            <pc:sldMk cId="2380572199" sldId="260"/>
            <ac:spMk id="4" creationId="{715E4B87-6CEE-BDE4-3EAE-813E6CCA0951}"/>
          </ac:spMkLst>
        </pc:spChg>
      </pc:sldChg>
      <pc:sldChg chg="addSp delSp modSp add mod delAnim modAnim">
        <pc:chgData name="Dominik Dold" userId="f2e3d405450aa2f4" providerId="LiveId" clId="{5805CB45-291F-49AE-A1B6-715AA1DB6F91}" dt="2026-01-14T15:39:26.747" v="49074"/>
        <pc:sldMkLst>
          <pc:docMk/>
          <pc:sldMk cId="1005364367" sldId="269"/>
        </pc:sldMkLst>
        <pc:spChg chg="mod">
          <ac:chgData name="Dominik Dold" userId="f2e3d405450aa2f4" providerId="LiveId" clId="{5805CB45-291F-49AE-A1B6-715AA1DB6F91}" dt="2026-01-09T13:47:12.075" v="35773" actId="20577"/>
          <ac:spMkLst>
            <pc:docMk/>
            <pc:sldMk cId="1005364367" sldId="269"/>
            <ac:spMk id="2" creationId="{38943014-7562-F261-D763-2DC9FE93B273}"/>
          </ac:spMkLst>
        </pc:spChg>
        <pc:spChg chg="add mod">
          <ac:chgData name="Dominik Dold" userId="f2e3d405450aa2f4" providerId="LiveId" clId="{5805CB45-291F-49AE-A1B6-715AA1DB6F91}" dt="2026-01-12T11:02:12.937" v="37021" actId="114"/>
          <ac:spMkLst>
            <pc:docMk/>
            <pc:sldMk cId="1005364367" sldId="269"/>
            <ac:spMk id="4" creationId="{E2BC9A12-C29E-83A8-D250-4E5A42A94A9C}"/>
          </ac:spMkLst>
        </pc:spChg>
        <pc:spChg chg="add mod">
          <ac:chgData name="Dominik Dold" userId="f2e3d405450aa2f4" providerId="LiveId" clId="{5805CB45-291F-49AE-A1B6-715AA1DB6F91}" dt="2026-01-12T11:04:02.313" v="37304" actId="207"/>
          <ac:spMkLst>
            <pc:docMk/>
            <pc:sldMk cId="1005364367" sldId="269"/>
            <ac:spMk id="8" creationId="{ACFA9F1C-F8D0-428E-1C8E-3F016458F0C7}"/>
          </ac:spMkLst>
        </pc:spChg>
        <pc:spChg chg="add mod">
          <ac:chgData name="Dominik Dold" userId="f2e3d405450aa2f4" providerId="LiveId" clId="{5805CB45-291F-49AE-A1B6-715AA1DB6F91}" dt="2026-01-12T11:03:21.994" v="37222" actId="20577"/>
          <ac:spMkLst>
            <pc:docMk/>
            <pc:sldMk cId="1005364367" sldId="269"/>
            <ac:spMk id="9" creationId="{FB4B7314-A9C7-5E43-6DFB-AF6785B2D481}"/>
          </ac:spMkLst>
        </pc:spChg>
        <pc:spChg chg="add mod">
          <ac:chgData name="Dominik Dold" userId="f2e3d405450aa2f4" providerId="LiveId" clId="{5805CB45-291F-49AE-A1B6-715AA1DB6F91}" dt="2026-01-12T11:03:49.096" v="37302" actId="207"/>
          <ac:spMkLst>
            <pc:docMk/>
            <pc:sldMk cId="1005364367" sldId="269"/>
            <ac:spMk id="10" creationId="{15D581D2-D4DB-1BD2-385A-E585AB297B8C}"/>
          </ac:spMkLst>
        </pc:spChg>
      </pc:sldChg>
      <pc:sldChg chg="addSp delSp modSp new mod delAnim modAnim">
        <pc:chgData name="Dominik Dold" userId="f2e3d405450aa2f4" providerId="LiveId" clId="{5805CB45-291F-49AE-A1B6-715AA1DB6F91}" dt="2026-01-12T14:29:34.341" v="41272" actId="20577"/>
        <pc:sldMkLst>
          <pc:docMk/>
          <pc:sldMk cId="1209272489" sldId="299"/>
        </pc:sldMkLst>
        <pc:spChg chg="mod">
          <ac:chgData name="Dominik Dold" userId="f2e3d405450aa2f4" providerId="LiveId" clId="{5805CB45-291F-49AE-A1B6-715AA1DB6F91}" dt="2026-01-12T11:20:29.872" v="38176" actId="20577"/>
          <ac:spMkLst>
            <pc:docMk/>
            <pc:sldMk cId="1209272489" sldId="299"/>
            <ac:spMk id="2" creationId="{AE6ABE41-FD84-9E88-D9F6-A7D227EEF09A}"/>
          </ac:spMkLst>
        </pc:spChg>
        <pc:spChg chg="add mod">
          <ac:chgData name="Dominik Dold" userId="f2e3d405450aa2f4" providerId="LiveId" clId="{5805CB45-291F-49AE-A1B6-715AA1DB6F91}" dt="2026-01-12T11:31:12.210" v="38468" actId="1076"/>
          <ac:spMkLst>
            <pc:docMk/>
            <pc:sldMk cId="1209272489" sldId="299"/>
            <ac:spMk id="18" creationId="{6472CD8E-5BFA-AD1D-EE90-F46DA2A50656}"/>
          </ac:spMkLst>
        </pc:spChg>
        <pc:spChg chg="add mod">
          <ac:chgData name="Dominik Dold" userId="f2e3d405450aa2f4" providerId="LiveId" clId="{5805CB45-291F-49AE-A1B6-715AA1DB6F91}" dt="2026-01-12T11:31:12.210" v="38468" actId="1076"/>
          <ac:spMkLst>
            <pc:docMk/>
            <pc:sldMk cId="1209272489" sldId="299"/>
            <ac:spMk id="19" creationId="{546DC579-B15C-4FFE-A809-15CE8D0F6FF1}"/>
          </ac:spMkLst>
        </pc:spChg>
        <pc:spChg chg="add mod">
          <ac:chgData name="Dominik Dold" userId="f2e3d405450aa2f4" providerId="LiveId" clId="{5805CB45-291F-49AE-A1B6-715AA1DB6F91}" dt="2026-01-12T11:31:12.210" v="38468" actId="1076"/>
          <ac:spMkLst>
            <pc:docMk/>
            <pc:sldMk cId="1209272489" sldId="299"/>
            <ac:spMk id="20" creationId="{D20D97CB-DA49-FAC7-2CB1-547FC7A27D7D}"/>
          </ac:spMkLst>
        </pc:spChg>
        <pc:spChg chg="add mod">
          <ac:chgData name="Dominik Dold" userId="f2e3d405450aa2f4" providerId="LiveId" clId="{5805CB45-291F-49AE-A1B6-715AA1DB6F91}" dt="2026-01-12T11:31:12.210" v="38468" actId="1076"/>
          <ac:spMkLst>
            <pc:docMk/>
            <pc:sldMk cId="1209272489" sldId="299"/>
            <ac:spMk id="23" creationId="{20E9C7E6-D543-25C9-474E-9449B04D409D}"/>
          </ac:spMkLst>
        </pc:spChg>
        <pc:spChg chg="add mod">
          <ac:chgData name="Dominik Dold" userId="f2e3d405450aa2f4" providerId="LiveId" clId="{5805CB45-291F-49AE-A1B6-715AA1DB6F91}" dt="2026-01-12T14:29:34.341" v="41272" actId="20577"/>
          <ac:spMkLst>
            <pc:docMk/>
            <pc:sldMk cId="1209272489" sldId="299"/>
            <ac:spMk id="24" creationId="{869EA1E4-B850-657F-142A-68CBD05CC80B}"/>
          </ac:spMkLst>
        </pc:spChg>
        <pc:spChg chg="add mod">
          <ac:chgData name="Dominik Dold" userId="f2e3d405450aa2f4" providerId="LiveId" clId="{5805CB45-291F-49AE-A1B6-715AA1DB6F91}" dt="2026-01-12T11:26:48.512" v="38282" actId="20577"/>
          <ac:spMkLst>
            <pc:docMk/>
            <pc:sldMk cId="1209272489" sldId="299"/>
            <ac:spMk id="25" creationId="{00B03F8A-185D-39D4-C2AA-213C58619C88}"/>
          </ac:spMkLst>
        </pc:spChg>
        <pc:spChg chg="add mod">
          <ac:chgData name="Dominik Dold" userId="f2e3d405450aa2f4" providerId="LiveId" clId="{5805CB45-291F-49AE-A1B6-715AA1DB6F91}" dt="2026-01-12T11:31:12.210" v="38468" actId="1076"/>
          <ac:spMkLst>
            <pc:docMk/>
            <pc:sldMk cId="1209272489" sldId="299"/>
            <ac:spMk id="29" creationId="{4C794628-6EEA-414D-2F04-B8A2C4F3B277}"/>
          </ac:spMkLst>
        </pc:spChg>
        <pc:spChg chg="add mod">
          <ac:chgData name="Dominik Dold" userId="f2e3d405450aa2f4" providerId="LiveId" clId="{5805CB45-291F-49AE-A1B6-715AA1DB6F91}" dt="2026-01-12T11:31:27.966" v="38483" actId="1076"/>
          <ac:spMkLst>
            <pc:docMk/>
            <pc:sldMk cId="1209272489" sldId="299"/>
            <ac:spMk id="33" creationId="{AEB37F50-0C59-4BD3-54C6-6ED118BB4FA8}"/>
          </ac:spMkLst>
        </pc:spChg>
        <pc:spChg chg="add mod">
          <ac:chgData name="Dominik Dold" userId="f2e3d405450aa2f4" providerId="LiveId" clId="{5805CB45-291F-49AE-A1B6-715AA1DB6F91}" dt="2026-01-12T11:31:43.051" v="38504" actId="20577"/>
          <ac:spMkLst>
            <pc:docMk/>
            <pc:sldMk cId="1209272489" sldId="299"/>
            <ac:spMk id="34" creationId="{C2F9E1C1-20A1-2F48-EA3C-8FBE4760A708}"/>
          </ac:spMkLst>
        </pc:spChg>
        <pc:spChg chg="add mod">
          <ac:chgData name="Dominik Dold" userId="f2e3d405450aa2f4" providerId="LiveId" clId="{5805CB45-291F-49AE-A1B6-715AA1DB6F91}" dt="2026-01-12T11:31:52.939" v="38506" actId="1076"/>
          <ac:spMkLst>
            <pc:docMk/>
            <pc:sldMk cId="1209272489" sldId="299"/>
            <ac:spMk id="35" creationId="{0DF04C71-D5D2-ED13-6CE5-0AD99F298846}"/>
          </ac:spMkLst>
        </pc:spChg>
        <pc:spChg chg="add mod">
          <ac:chgData name="Dominik Dold" userId="f2e3d405450aa2f4" providerId="LiveId" clId="{5805CB45-291F-49AE-A1B6-715AA1DB6F91}" dt="2026-01-12T14:29:25.683" v="41258"/>
          <ac:spMkLst>
            <pc:docMk/>
            <pc:sldMk cId="1209272489" sldId="299"/>
            <ac:spMk id="36" creationId="{AD622243-900C-35B4-D9A4-F4499308AAA0}"/>
          </ac:spMkLst>
        </pc:spChg>
        <pc:spChg chg="add mod">
          <ac:chgData name="Dominik Dold" userId="f2e3d405450aa2f4" providerId="LiveId" clId="{5805CB45-291F-49AE-A1B6-715AA1DB6F91}" dt="2026-01-12T13:33:22.828" v="40040" actId="1076"/>
          <ac:spMkLst>
            <pc:docMk/>
            <pc:sldMk cId="1209272489" sldId="299"/>
            <ac:spMk id="38" creationId="{D50AE837-7D2C-0022-2306-AF69BD43CE66}"/>
          </ac:spMkLst>
        </pc:spChg>
        <pc:cxnChg chg="add mod">
          <ac:chgData name="Dominik Dold" userId="f2e3d405450aa2f4" providerId="LiveId" clId="{5805CB45-291F-49AE-A1B6-715AA1DB6F91}" dt="2026-01-12T11:31:12.210" v="38468" actId="1076"/>
          <ac:cxnSpMkLst>
            <pc:docMk/>
            <pc:sldMk cId="1209272489" sldId="299"/>
            <ac:cxnSpMk id="27" creationId="{462C8E24-EA53-30D9-37EF-312C579AC249}"/>
          </ac:cxnSpMkLst>
        </pc:cxnChg>
        <pc:cxnChg chg="add mod">
          <ac:chgData name="Dominik Dold" userId="f2e3d405450aa2f4" providerId="LiveId" clId="{5805CB45-291F-49AE-A1B6-715AA1DB6F91}" dt="2026-01-12T11:31:18.914" v="38470" actId="1076"/>
          <ac:cxnSpMkLst>
            <pc:docMk/>
            <pc:sldMk cId="1209272489" sldId="299"/>
            <ac:cxnSpMk id="32" creationId="{3622D8B7-3AC3-AD5D-0035-45EBD3ECF77C}"/>
          </ac:cxnSpMkLst>
        </pc:cxnChg>
        <pc:cxnChg chg="add mod">
          <ac:chgData name="Dominik Dold" userId="f2e3d405450aa2f4" providerId="LiveId" clId="{5805CB45-291F-49AE-A1B6-715AA1DB6F91}" dt="2026-01-12T13:33:14.144" v="40020" actId="14100"/>
          <ac:cxnSpMkLst>
            <pc:docMk/>
            <pc:sldMk cId="1209272489" sldId="299"/>
            <ac:cxnSpMk id="37" creationId="{73B4F404-2F0D-4B3F-7DBC-49229D1CC93E}"/>
          </ac:cxnSpMkLst>
        </pc:cxnChg>
      </pc:sldChg>
      <pc:sldChg chg="addSp modSp new mod modAnim">
        <pc:chgData name="Dominik Dold" userId="f2e3d405450aa2f4" providerId="LiveId" clId="{5805CB45-291F-49AE-A1B6-715AA1DB6F91}" dt="2026-01-14T13:10:39.386" v="45894" actId="20577"/>
        <pc:sldMkLst>
          <pc:docMk/>
          <pc:sldMk cId="2802709155" sldId="345"/>
        </pc:sldMkLst>
        <pc:spChg chg="mod">
          <ac:chgData name="Dominik Dold" userId="f2e3d405450aa2f4" providerId="LiveId" clId="{5805CB45-291F-49AE-A1B6-715AA1DB6F91}" dt="2026-01-12T11:04:57.002" v="37366" actId="20577"/>
          <ac:spMkLst>
            <pc:docMk/>
            <pc:sldMk cId="2802709155" sldId="345"/>
            <ac:spMk id="2" creationId="{EF37F1FD-F606-5B7D-CBE3-8F2898E962E0}"/>
          </ac:spMkLst>
        </pc:spChg>
        <pc:spChg chg="add mod">
          <ac:chgData name="Dominik Dold" userId="f2e3d405450aa2f4" providerId="LiveId" clId="{5805CB45-291F-49AE-A1B6-715AA1DB6F91}" dt="2026-01-12T11:06:30.802" v="37658" actId="1076"/>
          <ac:spMkLst>
            <pc:docMk/>
            <pc:sldMk cId="2802709155" sldId="345"/>
            <ac:spMk id="4" creationId="{2CC69E30-B69D-A506-D216-01B4A8AE4F48}"/>
          </ac:spMkLst>
        </pc:spChg>
        <pc:spChg chg="add mod">
          <ac:chgData name="Dominik Dold" userId="f2e3d405450aa2f4" providerId="LiveId" clId="{5805CB45-291F-49AE-A1B6-715AA1DB6F91}" dt="2026-01-12T11:06:30.802" v="37658" actId="1076"/>
          <ac:spMkLst>
            <pc:docMk/>
            <pc:sldMk cId="2802709155" sldId="345"/>
            <ac:spMk id="5" creationId="{BD5D07FA-1A2F-D9EA-BEFB-55C84FA3A2B6}"/>
          </ac:spMkLst>
        </pc:spChg>
        <pc:spChg chg="add mod">
          <ac:chgData name="Dominik Dold" userId="f2e3d405450aa2f4" providerId="LiveId" clId="{5805CB45-291F-49AE-A1B6-715AA1DB6F91}" dt="2026-01-12T11:06:30.802" v="37658" actId="1076"/>
          <ac:spMkLst>
            <pc:docMk/>
            <pc:sldMk cId="2802709155" sldId="345"/>
            <ac:spMk id="6" creationId="{881FD53E-25C9-DE6B-F980-29BCD4C78BA6}"/>
          </ac:spMkLst>
        </pc:spChg>
        <pc:spChg chg="add mod">
          <ac:chgData name="Dominik Dold" userId="f2e3d405450aa2f4" providerId="LiveId" clId="{5805CB45-291F-49AE-A1B6-715AA1DB6F91}" dt="2026-01-12T11:06:25.977" v="37657" actId="20577"/>
          <ac:spMkLst>
            <pc:docMk/>
            <pc:sldMk cId="2802709155" sldId="345"/>
            <ac:spMk id="7" creationId="{17CF64C6-F0CD-FE52-C3AF-A0741F5ECC24}"/>
          </ac:spMkLst>
        </pc:spChg>
        <pc:spChg chg="add mod">
          <ac:chgData name="Dominik Dold" userId="f2e3d405450aa2f4" providerId="LiveId" clId="{5805CB45-291F-49AE-A1B6-715AA1DB6F91}" dt="2026-01-14T13:10:39.386" v="45894" actId="20577"/>
          <ac:spMkLst>
            <pc:docMk/>
            <pc:sldMk cId="2802709155" sldId="345"/>
            <ac:spMk id="8" creationId="{395F8AE7-77D4-9526-9817-6DEB3BB7D715}"/>
          </ac:spMkLst>
        </pc:spChg>
        <pc:spChg chg="add mod">
          <ac:chgData name="Dominik Dold" userId="f2e3d405450aa2f4" providerId="LiveId" clId="{5805CB45-291F-49AE-A1B6-715AA1DB6F91}" dt="2026-01-12T11:19:28.570" v="38049" actId="1076"/>
          <ac:spMkLst>
            <pc:docMk/>
            <pc:sldMk cId="2802709155" sldId="345"/>
            <ac:spMk id="11" creationId="{BC02AF6F-595B-0803-F763-79BBA723D33D}"/>
          </ac:spMkLst>
        </pc:spChg>
        <pc:cxnChg chg="add mod">
          <ac:chgData name="Dominik Dold" userId="f2e3d405450aa2f4" providerId="LiveId" clId="{5805CB45-291F-49AE-A1B6-715AA1DB6F91}" dt="2026-01-12T11:19:28.570" v="38049" actId="1076"/>
          <ac:cxnSpMkLst>
            <pc:docMk/>
            <pc:sldMk cId="2802709155" sldId="345"/>
            <ac:cxnSpMk id="10" creationId="{2D5BCFA3-DE4E-52C5-BECF-764A5685398F}"/>
          </ac:cxnSpMkLst>
        </pc:cxnChg>
      </pc:sldChg>
      <pc:sldChg chg="addSp delSp modSp add mod addAnim delAnim modAnim">
        <pc:chgData name="Dominik Dold" userId="f2e3d405450aa2f4" providerId="LiveId" clId="{5805CB45-291F-49AE-A1B6-715AA1DB6F91}" dt="2026-01-13T13:19:40.924" v="42940" actId="1076"/>
        <pc:sldMkLst>
          <pc:docMk/>
          <pc:sldMk cId="3497195088" sldId="346"/>
        </pc:sldMkLst>
        <pc:spChg chg="mod">
          <ac:chgData name="Dominik Dold" userId="f2e3d405450aa2f4" providerId="LiveId" clId="{5805CB45-291F-49AE-A1B6-715AA1DB6F91}" dt="2026-01-12T11:33:45.385" v="38686" actId="20577"/>
          <ac:spMkLst>
            <pc:docMk/>
            <pc:sldMk cId="3497195088" sldId="346"/>
            <ac:spMk id="2" creationId="{EA14377A-2CEE-CDA1-4AD3-07AEA8EF3FC6}"/>
          </ac:spMkLst>
        </pc:spChg>
        <pc:spChg chg="add mod">
          <ac:chgData name="Dominik Dold" userId="f2e3d405450aa2f4" providerId="LiveId" clId="{5805CB45-291F-49AE-A1B6-715AA1DB6F91}" dt="2026-01-12T11:35:39.524" v="38892" actId="207"/>
          <ac:spMkLst>
            <pc:docMk/>
            <pc:sldMk cId="3497195088" sldId="346"/>
            <ac:spMk id="4" creationId="{A056015F-8AA4-E772-DC9C-A42767EE307B}"/>
          </ac:spMkLst>
        </pc:spChg>
        <pc:spChg chg="add mod">
          <ac:chgData name="Dominik Dold" userId="f2e3d405450aa2f4" providerId="LiveId" clId="{5805CB45-291F-49AE-A1B6-715AA1DB6F91}" dt="2026-01-12T11:34:46.991" v="38854" actId="1076"/>
          <ac:spMkLst>
            <pc:docMk/>
            <pc:sldMk cId="3497195088" sldId="346"/>
            <ac:spMk id="5" creationId="{7AF72C49-5A72-4E3A-B9F4-324A59486E9E}"/>
          </ac:spMkLst>
        </pc:spChg>
        <pc:spChg chg="add mod">
          <ac:chgData name="Dominik Dold" userId="f2e3d405450aa2f4" providerId="LiveId" clId="{5805CB45-291F-49AE-A1B6-715AA1DB6F91}" dt="2026-01-12T11:35:41.858" v="38893" actId="207"/>
          <ac:spMkLst>
            <pc:docMk/>
            <pc:sldMk cId="3497195088" sldId="346"/>
            <ac:spMk id="6" creationId="{F41EBF68-A61B-AA07-4424-B42FF76106E8}"/>
          </ac:spMkLst>
        </pc:spChg>
        <pc:spChg chg="add mod">
          <ac:chgData name="Dominik Dold" userId="f2e3d405450aa2f4" providerId="LiveId" clId="{5805CB45-291F-49AE-A1B6-715AA1DB6F91}" dt="2026-01-13T13:19:40.924" v="42940" actId="1076"/>
          <ac:spMkLst>
            <pc:docMk/>
            <pc:sldMk cId="3497195088" sldId="346"/>
            <ac:spMk id="7" creationId="{54E13182-A1AD-FE12-8DD2-81BAC8976459}"/>
          </ac:spMkLst>
        </pc:spChg>
        <pc:spChg chg="add mod">
          <ac:chgData name="Dominik Dold" userId="f2e3d405450aa2f4" providerId="LiveId" clId="{5805CB45-291F-49AE-A1B6-715AA1DB6F91}" dt="2026-01-12T11:42:24.301" v="39231" actId="1076"/>
          <ac:spMkLst>
            <pc:docMk/>
            <pc:sldMk cId="3497195088" sldId="346"/>
            <ac:spMk id="10" creationId="{C736501C-BDC2-6F94-45DC-AA792F252243}"/>
          </ac:spMkLst>
        </pc:spChg>
        <pc:spChg chg="mod">
          <ac:chgData name="Dominik Dold" userId="f2e3d405450aa2f4" providerId="LiveId" clId="{5805CB45-291F-49AE-A1B6-715AA1DB6F91}" dt="2026-01-12T14:28:57.243" v="41245" actId="1076"/>
          <ac:spMkLst>
            <pc:docMk/>
            <pc:sldMk cId="3497195088" sldId="346"/>
            <ac:spMk id="24" creationId="{AC8200D5-088A-34A7-091A-B72FDD60EDA3}"/>
          </ac:spMkLst>
        </pc:spChg>
        <pc:spChg chg="mod">
          <ac:chgData name="Dominik Dold" userId="f2e3d405450aa2f4" providerId="LiveId" clId="{5805CB45-291F-49AE-A1B6-715AA1DB6F91}" dt="2026-01-12T11:34:05.053" v="38800" actId="113"/>
          <ac:spMkLst>
            <pc:docMk/>
            <pc:sldMk cId="3497195088" sldId="346"/>
            <ac:spMk id="25" creationId="{2F82B719-4AB6-BA83-AE8E-802E0AE53B0D}"/>
          </ac:spMkLst>
        </pc:spChg>
        <pc:spChg chg="add del mod">
          <ac:chgData name="Dominik Dold" userId="f2e3d405450aa2f4" providerId="LiveId" clId="{5805CB45-291F-49AE-A1B6-715AA1DB6F91}" dt="2026-01-12T11:42:24.301" v="39231" actId="1076"/>
          <ac:spMkLst>
            <pc:docMk/>
            <pc:sldMk cId="3497195088" sldId="346"/>
            <ac:spMk id="35" creationId="{6B3F64B7-AF5A-53B8-D211-797D56DD4B68}"/>
          </ac:spMkLst>
        </pc:spChg>
        <pc:spChg chg="add del mod">
          <ac:chgData name="Dominik Dold" userId="f2e3d405450aa2f4" providerId="LiveId" clId="{5805CB45-291F-49AE-A1B6-715AA1DB6F91}" dt="2026-01-12T14:28:44.913" v="41239"/>
          <ac:spMkLst>
            <pc:docMk/>
            <pc:sldMk cId="3497195088" sldId="346"/>
            <ac:spMk id="36" creationId="{C3E40E76-AD5C-CFAB-1CB7-93FE847303CF}"/>
          </ac:spMkLst>
        </pc:spChg>
        <pc:picChg chg="add mod">
          <ac:chgData name="Dominik Dold" userId="f2e3d405450aa2f4" providerId="LiveId" clId="{5805CB45-291F-49AE-A1B6-715AA1DB6F91}" dt="2026-01-13T13:19:23.702" v="42939" actId="1076"/>
          <ac:picMkLst>
            <pc:docMk/>
            <pc:sldMk cId="3497195088" sldId="346"/>
            <ac:picMk id="1026" creationId="{07A3D431-8C16-D54D-2E52-FD11B2EF73CB}"/>
          </ac:picMkLst>
        </pc:picChg>
      </pc:sldChg>
      <pc:sldChg chg="addSp delSp modSp new mod delAnim modAnim">
        <pc:chgData name="Dominik Dold" userId="f2e3d405450aa2f4" providerId="LiveId" clId="{5805CB45-291F-49AE-A1B6-715AA1DB6F91}" dt="2026-01-14T15:39:52.315" v="49076"/>
        <pc:sldMkLst>
          <pc:docMk/>
          <pc:sldMk cId="3004122205" sldId="347"/>
        </pc:sldMkLst>
        <pc:spChg chg="mod">
          <ac:chgData name="Dominik Dold" userId="f2e3d405450aa2f4" providerId="LiveId" clId="{5805CB45-291F-49AE-A1B6-715AA1DB6F91}" dt="2026-01-12T11:43:00.172" v="39294" actId="20577"/>
          <ac:spMkLst>
            <pc:docMk/>
            <pc:sldMk cId="3004122205" sldId="347"/>
            <ac:spMk id="2" creationId="{0AF75E0C-7DA3-AC57-350E-4344A45C86A6}"/>
          </ac:spMkLst>
        </pc:spChg>
        <pc:spChg chg="add mod">
          <ac:chgData name="Dominik Dold" userId="f2e3d405450aa2f4" providerId="LiveId" clId="{5805CB45-291F-49AE-A1B6-715AA1DB6F91}" dt="2026-01-12T13:25:36.518" v="39679" actId="1076"/>
          <ac:spMkLst>
            <pc:docMk/>
            <pc:sldMk cId="3004122205" sldId="347"/>
            <ac:spMk id="4" creationId="{C09ADB38-7AF4-5EFA-B266-52022B570BA3}"/>
          </ac:spMkLst>
        </pc:spChg>
        <pc:spChg chg="add mod">
          <ac:chgData name="Dominik Dold" userId="f2e3d405450aa2f4" providerId="LiveId" clId="{5805CB45-291F-49AE-A1B6-715AA1DB6F91}" dt="2026-01-12T13:25:36.518" v="39679" actId="1076"/>
          <ac:spMkLst>
            <pc:docMk/>
            <pc:sldMk cId="3004122205" sldId="347"/>
            <ac:spMk id="7" creationId="{3B786197-4E86-DB99-6D44-7A0F495AD624}"/>
          </ac:spMkLst>
        </pc:spChg>
        <pc:spChg chg="add mod">
          <ac:chgData name="Dominik Dold" userId="f2e3d405450aa2f4" providerId="LiveId" clId="{5805CB45-291F-49AE-A1B6-715AA1DB6F91}" dt="2026-01-12T13:25:39.682" v="39680" actId="1076"/>
          <ac:spMkLst>
            <pc:docMk/>
            <pc:sldMk cId="3004122205" sldId="347"/>
            <ac:spMk id="8" creationId="{E360AD04-3202-A0A4-86DD-FCBC25AE66E6}"/>
          </ac:spMkLst>
        </pc:spChg>
        <pc:spChg chg="add mod">
          <ac:chgData name="Dominik Dold" userId="f2e3d405450aa2f4" providerId="LiveId" clId="{5805CB45-291F-49AE-A1B6-715AA1DB6F91}" dt="2026-01-13T13:20:10.372" v="42947" actId="20577"/>
          <ac:spMkLst>
            <pc:docMk/>
            <pc:sldMk cId="3004122205" sldId="347"/>
            <ac:spMk id="9" creationId="{484E7540-1DD7-7A3A-EA10-5EC81806F499}"/>
          </ac:spMkLst>
        </pc:spChg>
        <pc:spChg chg="add mod">
          <ac:chgData name="Dominik Dold" userId="f2e3d405450aa2f4" providerId="LiveId" clId="{5805CB45-291F-49AE-A1B6-715AA1DB6F91}" dt="2026-01-12T13:30:04.245" v="39958" actId="20577"/>
          <ac:spMkLst>
            <pc:docMk/>
            <pc:sldMk cId="3004122205" sldId="347"/>
            <ac:spMk id="10" creationId="{00BC8438-D86C-7E78-FB18-FA34A68CCF78}"/>
          </ac:spMkLst>
        </pc:spChg>
        <pc:spChg chg="add mod">
          <ac:chgData name="Dominik Dold" userId="f2e3d405450aa2f4" providerId="LiveId" clId="{5805CB45-291F-49AE-A1B6-715AA1DB6F91}" dt="2026-01-12T13:30:09.531" v="39959" actId="1076"/>
          <ac:spMkLst>
            <pc:docMk/>
            <pc:sldMk cId="3004122205" sldId="347"/>
            <ac:spMk id="15" creationId="{D9E29763-97E3-5C01-BE4F-0E681CAFA7AA}"/>
          </ac:spMkLst>
        </pc:spChg>
        <pc:spChg chg="add mod">
          <ac:chgData name="Dominik Dold" userId="f2e3d405450aa2f4" providerId="LiveId" clId="{5805CB45-291F-49AE-A1B6-715AA1DB6F91}" dt="2026-01-12T13:30:09.531" v="39959" actId="1076"/>
          <ac:spMkLst>
            <pc:docMk/>
            <pc:sldMk cId="3004122205" sldId="347"/>
            <ac:spMk id="16" creationId="{648B18E8-C0FE-5E0E-CA53-79E87F9B90D6}"/>
          </ac:spMkLst>
        </pc:spChg>
        <pc:spChg chg="add mod">
          <ac:chgData name="Dominik Dold" userId="f2e3d405450aa2f4" providerId="LiveId" clId="{5805CB45-291F-49AE-A1B6-715AA1DB6F91}" dt="2026-01-12T13:30:09.531" v="39959" actId="1076"/>
          <ac:spMkLst>
            <pc:docMk/>
            <pc:sldMk cId="3004122205" sldId="347"/>
            <ac:spMk id="17" creationId="{E7F6D9C2-D7AB-5E2F-D23B-6A458570BD53}"/>
          </ac:spMkLst>
        </pc:spChg>
        <pc:spChg chg="add mod">
          <ac:chgData name="Dominik Dold" userId="f2e3d405450aa2f4" providerId="LiveId" clId="{5805CB45-291F-49AE-A1B6-715AA1DB6F91}" dt="2026-01-12T13:30:09.531" v="39959" actId="1076"/>
          <ac:spMkLst>
            <pc:docMk/>
            <pc:sldMk cId="3004122205" sldId="347"/>
            <ac:spMk id="18" creationId="{C5A6CF1B-32F4-58C8-BB76-F6BD55B4D81E}"/>
          </ac:spMkLst>
        </pc:spChg>
        <pc:spChg chg="add mod">
          <ac:chgData name="Dominik Dold" userId="f2e3d405450aa2f4" providerId="LiveId" clId="{5805CB45-291F-49AE-A1B6-715AA1DB6F91}" dt="2026-01-12T13:30:09.531" v="39959" actId="1076"/>
          <ac:spMkLst>
            <pc:docMk/>
            <pc:sldMk cId="3004122205" sldId="347"/>
            <ac:spMk id="19" creationId="{6AAD41DC-27CF-96FF-835A-93CB4CCBE263}"/>
          </ac:spMkLst>
        </pc:spChg>
        <pc:spChg chg="add mod">
          <ac:chgData name="Dominik Dold" userId="f2e3d405450aa2f4" providerId="LiveId" clId="{5805CB45-291F-49AE-A1B6-715AA1DB6F91}" dt="2026-01-13T13:26:01.073" v="43108" actId="20577"/>
          <ac:spMkLst>
            <pc:docMk/>
            <pc:sldMk cId="3004122205" sldId="347"/>
            <ac:spMk id="26" creationId="{8ADE657B-5E37-7D51-7038-29260237E8D7}"/>
          </ac:spMkLst>
        </pc:spChg>
        <pc:spChg chg="add mod ord">
          <ac:chgData name="Dominik Dold" userId="f2e3d405450aa2f4" providerId="LiveId" clId="{5805CB45-291F-49AE-A1B6-715AA1DB6F91}" dt="2026-01-13T13:20:30.243" v="42966" actId="14100"/>
          <ac:spMkLst>
            <pc:docMk/>
            <pc:sldMk cId="3004122205" sldId="347"/>
            <ac:spMk id="27" creationId="{0A2A8E60-1E5B-1D38-E8DC-B7847DA48026}"/>
          </ac:spMkLst>
        </pc:spChg>
        <pc:spChg chg="add mod">
          <ac:chgData name="Dominik Dold" userId="f2e3d405450aa2f4" providerId="LiveId" clId="{5805CB45-291F-49AE-A1B6-715AA1DB6F91}" dt="2026-01-13T13:26:24.591" v="43119" actId="313"/>
          <ac:spMkLst>
            <pc:docMk/>
            <pc:sldMk cId="3004122205" sldId="347"/>
            <ac:spMk id="28" creationId="{3F192FF8-1910-52E7-D6E5-610295B04FEE}"/>
          </ac:spMkLst>
        </pc:spChg>
        <pc:spChg chg="add mod">
          <ac:chgData name="Dominik Dold" userId="f2e3d405450aa2f4" providerId="LiveId" clId="{5805CB45-291F-49AE-A1B6-715AA1DB6F91}" dt="2026-01-12T13:30:39.309" v="39967" actId="1076"/>
          <ac:spMkLst>
            <pc:docMk/>
            <pc:sldMk cId="3004122205" sldId="347"/>
            <ac:spMk id="29" creationId="{30070E9F-912A-E6FD-ECB1-EA073BBF6003}"/>
          </ac:spMkLst>
        </pc:spChg>
        <pc:spChg chg="add mod">
          <ac:chgData name="Dominik Dold" userId="f2e3d405450aa2f4" providerId="LiveId" clId="{5805CB45-291F-49AE-A1B6-715AA1DB6F91}" dt="2026-01-12T13:30:47.817" v="39971" actId="1076"/>
          <ac:spMkLst>
            <pc:docMk/>
            <pc:sldMk cId="3004122205" sldId="347"/>
            <ac:spMk id="30" creationId="{8E519472-0045-FC70-F626-1F11B154E1F5}"/>
          </ac:spMkLst>
        </pc:spChg>
        <pc:cxnChg chg="add mod">
          <ac:chgData name="Dominik Dold" userId="f2e3d405450aa2f4" providerId="LiveId" clId="{5805CB45-291F-49AE-A1B6-715AA1DB6F91}" dt="2026-01-12T13:30:09.531" v="39959" actId="1076"/>
          <ac:cxnSpMkLst>
            <pc:docMk/>
            <pc:sldMk cId="3004122205" sldId="347"/>
            <ac:cxnSpMk id="12" creationId="{3ABB2579-7B35-568E-01ED-A6641D3B3A0F}"/>
          </ac:cxnSpMkLst>
        </pc:cxnChg>
        <pc:cxnChg chg="add mod">
          <ac:chgData name="Dominik Dold" userId="f2e3d405450aa2f4" providerId="LiveId" clId="{5805CB45-291F-49AE-A1B6-715AA1DB6F91}" dt="2026-01-12T13:30:09.531" v="39959" actId="1076"/>
          <ac:cxnSpMkLst>
            <pc:docMk/>
            <pc:sldMk cId="3004122205" sldId="347"/>
            <ac:cxnSpMk id="13" creationId="{B0F12A73-6A38-E86A-E394-7EE4A5A6E875}"/>
          </ac:cxnSpMkLst>
        </pc:cxnChg>
        <pc:cxnChg chg="add mod">
          <ac:chgData name="Dominik Dold" userId="f2e3d405450aa2f4" providerId="LiveId" clId="{5805CB45-291F-49AE-A1B6-715AA1DB6F91}" dt="2026-01-12T13:30:09.531" v="39959" actId="1076"/>
          <ac:cxnSpMkLst>
            <pc:docMk/>
            <pc:sldMk cId="3004122205" sldId="347"/>
            <ac:cxnSpMk id="21" creationId="{5F07E3CE-0E5F-7129-4827-AEFC9C7F956B}"/>
          </ac:cxnSpMkLst>
        </pc:cxnChg>
        <pc:cxnChg chg="add mod">
          <ac:chgData name="Dominik Dold" userId="f2e3d405450aa2f4" providerId="LiveId" clId="{5805CB45-291F-49AE-A1B6-715AA1DB6F91}" dt="2026-01-12T13:30:09.531" v="39959" actId="1076"/>
          <ac:cxnSpMkLst>
            <pc:docMk/>
            <pc:sldMk cId="3004122205" sldId="347"/>
            <ac:cxnSpMk id="22" creationId="{8D7D60D0-EE58-1F46-9CEA-98F1AFDD1BA8}"/>
          </ac:cxnSpMkLst>
        </pc:cxnChg>
        <pc:cxnChg chg="add mod">
          <ac:chgData name="Dominik Dold" userId="f2e3d405450aa2f4" providerId="LiveId" clId="{5805CB45-291F-49AE-A1B6-715AA1DB6F91}" dt="2026-01-12T13:30:09.531" v="39959" actId="1076"/>
          <ac:cxnSpMkLst>
            <pc:docMk/>
            <pc:sldMk cId="3004122205" sldId="347"/>
            <ac:cxnSpMk id="24" creationId="{1AC37DDA-A26D-228D-06F6-130D9C79E495}"/>
          </ac:cxnSpMkLst>
        </pc:cxnChg>
      </pc:sldChg>
      <pc:sldChg chg="addSp delSp modSp add del mod modAnim">
        <pc:chgData name="Dominik Dold" userId="f2e3d405450aa2f4" providerId="LiveId" clId="{5805CB45-291F-49AE-A1B6-715AA1DB6F91}" dt="2026-01-14T18:46:41.610" v="49126" actId="47"/>
        <pc:sldMkLst>
          <pc:docMk/>
          <pc:sldMk cId="753314857" sldId="348"/>
        </pc:sldMkLst>
        <pc:spChg chg="mod">
          <ac:chgData name="Dominik Dold" userId="f2e3d405450aa2f4" providerId="LiveId" clId="{5805CB45-291F-49AE-A1B6-715AA1DB6F91}" dt="2026-01-13T14:00:41.476" v="43215" actId="20577"/>
          <ac:spMkLst>
            <pc:docMk/>
            <pc:sldMk cId="753314857" sldId="348"/>
            <ac:spMk id="2" creationId="{2D75ACF2-B5F9-ED2D-6169-4CECCF3D260D}"/>
          </ac:spMkLst>
        </pc:spChg>
        <pc:spChg chg="mod">
          <ac:chgData name="Dominik Dold" userId="f2e3d405450aa2f4" providerId="LiveId" clId="{5805CB45-291F-49AE-A1B6-715AA1DB6F91}" dt="2026-01-13T13:21:18.948" v="43065" actId="20577"/>
          <ac:spMkLst>
            <pc:docMk/>
            <pc:sldMk cId="753314857" sldId="348"/>
            <ac:spMk id="10" creationId="{3BEDC3A2-64C6-1B8F-7DCB-47ACA94EDACD}"/>
          </ac:spMkLst>
        </pc:spChg>
      </pc:sldChg>
      <pc:sldChg chg="addSp delSp modSp add del mod delAnim modAnim">
        <pc:chgData name="Dominik Dold" userId="f2e3d405450aa2f4" providerId="LiveId" clId="{5805CB45-291F-49AE-A1B6-715AA1DB6F91}" dt="2026-01-14T18:46:41.610" v="49126" actId="47"/>
        <pc:sldMkLst>
          <pc:docMk/>
          <pc:sldMk cId="1088033042" sldId="349"/>
        </pc:sldMkLst>
      </pc:sldChg>
      <pc:sldChg chg="addSp delSp modSp new mod ord modAnim">
        <pc:chgData name="Dominik Dold" userId="f2e3d405450aa2f4" providerId="LiveId" clId="{5805CB45-291F-49AE-A1B6-715AA1DB6F91}" dt="2026-01-13T15:49:11.936" v="44055" actId="20577"/>
        <pc:sldMkLst>
          <pc:docMk/>
          <pc:sldMk cId="2242129806" sldId="350"/>
        </pc:sldMkLst>
        <pc:spChg chg="mod">
          <ac:chgData name="Dominik Dold" userId="f2e3d405450aa2f4" providerId="LiveId" clId="{5805CB45-291F-49AE-A1B6-715AA1DB6F91}" dt="2026-01-12T14:44:11.388" v="41765" actId="20577"/>
          <ac:spMkLst>
            <pc:docMk/>
            <pc:sldMk cId="2242129806" sldId="350"/>
            <ac:spMk id="2" creationId="{438DE551-8F82-2FC8-10B7-F32F824CD53F}"/>
          </ac:spMkLst>
        </pc:spChg>
        <pc:spChg chg="add mod">
          <ac:chgData name="Dominik Dold" userId="f2e3d405450aa2f4" providerId="LiveId" clId="{5805CB45-291F-49AE-A1B6-715AA1DB6F91}" dt="2026-01-13T13:26:34.670" v="43121" actId="313"/>
          <ac:spMkLst>
            <pc:docMk/>
            <pc:sldMk cId="2242129806" sldId="350"/>
            <ac:spMk id="4" creationId="{7A71D9B3-C046-CAD9-556A-F442D2F69B08}"/>
          </ac:spMkLst>
        </pc:spChg>
        <pc:spChg chg="add mod">
          <ac:chgData name="Dominik Dold" userId="f2e3d405450aa2f4" providerId="LiveId" clId="{5805CB45-291F-49AE-A1B6-715AA1DB6F91}" dt="2026-01-12T15:47:55.587" v="42407" actId="1076"/>
          <ac:spMkLst>
            <pc:docMk/>
            <pc:sldMk cId="2242129806" sldId="350"/>
            <ac:spMk id="5" creationId="{98A89EF2-B394-8CDB-FFD7-F921E7A70152}"/>
          </ac:spMkLst>
        </pc:spChg>
        <pc:spChg chg="add mod">
          <ac:chgData name="Dominik Dold" userId="f2e3d405450aa2f4" providerId="LiveId" clId="{5805CB45-291F-49AE-A1B6-715AA1DB6F91}" dt="2026-01-13T15:49:11.936" v="44055" actId="20577"/>
          <ac:spMkLst>
            <pc:docMk/>
            <pc:sldMk cId="2242129806" sldId="350"/>
            <ac:spMk id="6" creationId="{3E290793-F5AD-2259-CE48-BD3CBFB6F200}"/>
          </ac:spMkLst>
        </pc:spChg>
        <pc:spChg chg="add mod">
          <ac:chgData name="Dominik Dold" userId="f2e3d405450aa2f4" providerId="LiveId" clId="{5805CB45-291F-49AE-A1B6-715AA1DB6F91}" dt="2026-01-12T15:47:55.587" v="42407" actId="1076"/>
          <ac:spMkLst>
            <pc:docMk/>
            <pc:sldMk cId="2242129806" sldId="350"/>
            <ac:spMk id="9" creationId="{76F56964-0D01-CF65-F2FE-F5B4D181BD87}"/>
          </ac:spMkLst>
        </pc:spChg>
      </pc:sldChg>
      <pc:sldChg chg="addSp modSp new mod ord">
        <pc:chgData name="Dominik Dold" userId="f2e3d405450aa2f4" providerId="LiveId" clId="{5805CB45-291F-49AE-A1B6-715AA1DB6F91}" dt="2026-01-13T13:20:42.378" v="42968"/>
        <pc:sldMkLst>
          <pc:docMk/>
          <pc:sldMk cId="676430590" sldId="351"/>
        </pc:sldMkLst>
        <pc:spChg chg="mod">
          <ac:chgData name="Dominik Dold" userId="f2e3d405450aa2f4" providerId="LiveId" clId="{5805CB45-291F-49AE-A1B6-715AA1DB6F91}" dt="2026-01-12T15:48:01.838" v="42415" actId="20577"/>
          <ac:spMkLst>
            <pc:docMk/>
            <pc:sldMk cId="676430590" sldId="351"/>
            <ac:spMk id="2" creationId="{84F06DBB-D4E0-D402-1EB9-75E88EFFC84C}"/>
          </ac:spMkLst>
        </pc:spChg>
        <pc:spChg chg="add mod">
          <ac:chgData name="Dominik Dold" userId="f2e3d405450aa2f4" providerId="LiveId" clId="{5805CB45-291F-49AE-A1B6-715AA1DB6F91}" dt="2026-01-12T15:49:49.837" v="42647" actId="20577"/>
          <ac:spMkLst>
            <pc:docMk/>
            <pc:sldMk cId="676430590" sldId="351"/>
            <ac:spMk id="5" creationId="{F4A88D7D-54C2-9766-9D2D-E8470B78A5F2}"/>
          </ac:spMkLst>
        </pc:spChg>
        <pc:spChg chg="add mod">
          <ac:chgData name="Dominik Dold" userId="f2e3d405450aa2f4" providerId="LiveId" clId="{5805CB45-291F-49AE-A1B6-715AA1DB6F91}" dt="2026-01-12T15:50:47.669" v="42690" actId="1076"/>
          <ac:spMkLst>
            <pc:docMk/>
            <pc:sldMk cId="676430590" sldId="351"/>
            <ac:spMk id="6" creationId="{187BE476-6C4C-2662-81A3-439FFEDE2B00}"/>
          </ac:spMkLst>
        </pc:spChg>
        <pc:spChg chg="add mod">
          <ac:chgData name="Dominik Dold" userId="f2e3d405450aa2f4" providerId="LiveId" clId="{5805CB45-291F-49AE-A1B6-715AA1DB6F91}" dt="2026-01-12T15:51:15.064" v="42696" actId="20577"/>
          <ac:spMkLst>
            <pc:docMk/>
            <pc:sldMk cId="676430590" sldId="351"/>
            <ac:spMk id="7" creationId="{D7F50DFE-1579-19E9-6698-AE4EC98696D4}"/>
          </ac:spMkLst>
        </pc:spChg>
        <pc:picChg chg="add mod">
          <ac:chgData name="Dominik Dold" userId="f2e3d405450aa2f4" providerId="LiveId" clId="{5805CB45-291F-49AE-A1B6-715AA1DB6F91}" dt="2026-01-12T15:55:02.431" v="42708" actId="1076"/>
          <ac:picMkLst>
            <pc:docMk/>
            <pc:sldMk cId="676430590" sldId="351"/>
            <ac:picMk id="9" creationId="{E3EE69C2-0D9A-9C78-49FA-83243BC5EDF6}"/>
          </ac:picMkLst>
        </pc:picChg>
        <pc:picChg chg="add mod">
          <ac:chgData name="Dominik Dold" userId="f2e3d405450aa2f4" providerId="LiveId" clId="{5805CB45-291F-49AE-A1B6-715AA1DB6F91}" dt="2026-01-12T15:55:00.550" v="42707" actId="1076"/>
          <ac:picMkLst>
            <pc:docMk/>
            <pc:sldMk cId="676430590" sldId="351"/>
            <ac:picMk id="11" creationId="{5A4B101F-691C-EC32-FB7D-7EC39626CA25}"/>
          </ac:picMkLst>
        </pc:picChg>
      </pc:sldChg>
      <pc:sldChg chg="addSp delSp modSp add mod ord">
        <pc:chgData name="Dominik Dold" userId="f2e3d405450aa2f4" providerId="LiveId" clId="{5805CB45-291F-49AE-A1B6-715AA1DB6F91}" dt="2026-01-13T13:20:42.378" v="42968"/>
        <pc:sldMkLst>
          <pc:docMk/>
          <pc:sldMk cId="146593771" sldId="352"/>
        </pc:sldMkLst>
        <pc:picChg chg="add mod">
          <ac:chgData name="Dominik Dold" userId="f2e3d405450aa2f4" providerId="LiveId" clId="{5805CB45-291F-49AE-A1B6-715AA1DB6F91}" dt="2026-01-12T15:55:34.938" v="42720" actId="1076"/>
          <ac:picMkLst>
            <pc:docMk/>
            <pc:sldMk cId="146593771" sldId="352"/>
            <ac:picMk id="8" creationId="{97C8E026-9284-7AB5-8222-C47A4F05896F}"/>
          </ac:picMkLst>
        </pc:picChg>
        <pc:picChg chg="add mod">
          <ac:chgData name="Dominik Dold" userId="f2e3d405450aa2f4" providerId="LiveId" clId="{5805CB45-291F-49AE-A1B6-715AA1DB6F91}" dt="2026-01-12T15:55:52.677" v="42728" actId="1076"/>
          <ac:picMkLst>
            <pc:docMk/>
            <pc:sldMk cId="146593771" sldId="352"/>
            <ac:picMk id="12" creationId="{4D578A58-5310-E4B1-735A-0483D85516E5}"/>
          </ac:picMkLst>
        </pc:picChg>
      </pc:sldChg>
      <pc:sldChg chg="addSp delSp modSp add mod ord">
        <pc:chgData name="Dominik Dold" userId="f2e3d405450aa2f4" providerId="LiveId" clId="{5805CB45-291F-49AE-A1B6-715AA1DB6F91}" dt="2026-01-13T13:20:42.378" v="42968"/>
        <pc:sldMkLst>
          <pc:docMk/>
          <pc:sldMk cId="4289648158" sldId="353"/>
        </pc:sldMkLst>
        <pc:picChg chg="add mod">
          <ac:chgData name="Dominik Dold" userId="f2e3d405450aa2f4" providerId="LiveId" clId="{5805CB45-291F-49AE-A1B6-715AA1DB6F91}" dt="2026-01-12T15:56:32.686" v="42741" actId="1076"/>
          <ac:picMkLst>
            <pc:docMk/>
            <pc:sldMk cId="4289648158" sldId="353"/>
            <ac:picMk id="9" creationId="{CF8535FE-4C28-3BA9-05A7-A8EFD25395CC}"/>
          </ac:picMkLst>
        </pc:picChg>
      </pc:sldChg>
      <pc:sldChg chg="addSp delSp modSp add mod ord">
        <pc:chgData name="Dominik Dold" userId="f2e3d405450aa2f4" providerId="LiveId" clId="{5805CB45-291F-49AE-A1B6-715AA1DB6F91}" dt="2026-01-13T13:20:42.378" v="42968"/>
        <pc:sldMkLst>
          <pc:docMk/>
          <pc:sldMk cId="2712640076" sldId="354"/>
        </pc:sldMkLst>
        <pc:spChg chg="add mod">
          <ac:chgData name="Dominik Dold" userId="f2e3d405450aa2f4" providerId="LiveId" clId="{5805CB45-291F-49AE-A1B6-715AA1DB6F91}" dt="2026-01-12T15:59:15.389" v="42896" actId="1076"/>
          <ac:spMkLst>
            <pc:docMk/>
            <pc:sldMk cId="2712640076" sldId="354"/>
            <ac:spMk id="13" creationId="{61FA9B60-BF34-3540-6311-5E60E9EDB174}"/>
          </ac:spMkLst>
        </pc:spChg>
        <pc:spChg chg="add mod">
          <ac:chgData name="Dominik Dold" userId="f2e3d405450aa2f4" providerId="LiveId" clId="{5805CB45-291F-49AE-A1B6-715AA1DB6F91}" dt="2026-01-12T16:00:29.090" v="42936" actId="1076"/>
          <ac:spMkLst>
            <pc:docMk/>
            <pc:sldMk cId="2712640076" sldId="354"/>
            <ac:spMk id="14" creationId="{686F0AF9-FA56-C190-60E8-B4508E8B2DE6}"/>
          </ac:spMkLst>
        </pc:spChg>
        <pc:picChg chg="add mod">
          <ac:chgData name="Dominik Dold" userId="f2e3d405450aa2f4" providerId="LiveId" clId="{5805CB45-291F-49AE-A1B6-715AA1DB6F91}" dt="2026-01-12T15:57:44.687" v="42752" actId="1076"/>
          <ac:picMkLst>
            <pc:docMk/>
            <pc:sldMk cId="2712640076" sldId="354"/>
            <ac:picMk id="8" creationId="{6AFB7F67-25FB-FE43-D304-8FA1F59F26D6}"/>
          </ac:picMkLst>
        </pc:picChg>
        <pc:cxnChg chg="add mod">
          <ac:chgData name="Dominik Dold" userId="f2e3d405450aa2f4" providerId="LiveId" clId="{5805CB45-291F-49AE-A1B6-715AA1DB6F91}" dt="2026-01-12T15:58:17.536" v="42755" actId="14861"/>
          <ac:cxnSpMkLst>
            <pc:docMk/>
            <pc:sldMk cId="2712640076" sldId="354"/>
            <ac:cxnSpMk id="11" creationId="{9E89D6CD-CAD1-E451-09E3-145DA3D2C4DD}"/>
          </ac:cxnSpMkLst>
        </pc:cxnChg>
      </pc:sldChg>
      <pc:sldChg chg="addSp delSp modSp new mod modAnim">
        <pc:chgData name="Dominik Dold" userId="f2e3d405450aa2f4" providerId="LiveId" clId="{5805CB45-291F-49AE-A1B6-715AA1DB6F91}" dt="2026-01-13T16:16:19.130" v="44955" actId="20577"/>
        <pc:sldMkLst>
          <pc:docMk/>
          <pc:sldMk cId="3143805247" sldId="355"/>
        </pc:sldMkLst>
        <pc:spChg chg="mod">
          <ac:chgData name="Dominik Dold" userId="f2e3d405450aa2f4" providerId="LiveId" clId="{5805CB45-291F-49AE-A1B6-715AA1DB6F91}" dt="2026-01-13T13:26:57.266" v="43153" actId="20577"/>
          <ac:spMkLst>
            <pc:docMk/>
            <pc:sldMk cId="3143805247" sldId="355"/>
            <ac:spMk id="2" creationId="{2E205674-F558-BD64-907D-73F6F5837FFF}"/>
          </ac:spMkLst>
        </pc:spChg>
        <pc:spChg chg="add mod">
          <ac:chgData name="Dominik Dold" userId="f2e3d405450aa2f4" providerId="LiveId" clId="{5805CB45-291F-49AE-A1B6-715AA1DB6F91}" dt="2026-01-13T16:16:19.130" v="44955" actId="20577"/>
          <ac:spMkLst>
            <pc:docMk/>
            <pc:sldMk cId="3143805247" sldId="355"/>
            <ac:spMk id="4" creationId="{8730BB3B-F06F-07B8-CBDE-09E983F0638C}"/>
          </ac:spMkLst>
        </pc:spChg>
        <pc:spChg chg="add mod">
          <ac:chgData name="Dominik Dold" userId="f2e3d405450aa2f4" providerId="LiveId" clId="{5805CB45-291F-49AE-A1B6-715AA1DB6F91}" dt="2026-01-13T15:49:56.863" v="44068" actId="14100"/>
          <ac:spMkLst>
            <pc:docMk/>
            <pc:sldMk cId="3143805247" sldId="355"/>
            <ac:spMk id="5" creationId="{C1529A6C-3058-F677-85E4-0061C7080BA0}"/>
          </ac:spMkLst>
        </pc:spChg>
        <pc:spChg chg="add mod">
          <ac:chgData name="Dominik Dold" userId="f2e3d405450aa2f4" providerId="LiveId" clId="{5805CB45-291F-49AE-A1B6-715AA1DB6F91}" dt="2026-01-13T15:49:51.781" v="44066" actId="1076"/>
          <ac:spMkLst>
            <pc:docMk/>
            <pc:sldMk cId="3143805247" sldId="355"/>
            <ac:spMk id="6" creationId="{618D083E-60E3-87B7-6CC8-42661EEB52DE}"/>
          </ac:spMkLst>
        </pc:spChg>
        <pc:spChg chg="add del mod">
          <ac:chgData name="Dominik Dold" userId="f2e3d405450aa2f4" providerId="LiveId" clId="{5805CB45-291F-49AE-A1B6-715AA1DB6F91}" dt="2026-01-13T15:11:10.790" v="43217" actId="478"/>
          <ac:spMkLst>
            <pc:docMk/>
            <pc:sldMk cId="3143805247" sldId="355"/>
            <ac:spMk id="7" creationId="{A0202445-3C57-8414-A2CB-6CBBB880FCD8}"/>
          </ac:spMkLst>
        </pc:spChg>
        <pc:spChg chg="add del mod">
          <ac:chgData name="Dominik Dold" userId="f2e3d405450aa2f4" providerId="LiveId" clId="{5805CB45-291F-49AE-A1B6-715AA1DB6F91}" dt="2026-01-13T15:11:10.790" v="43217" actId="478"/>
          <ac:spMkLst>
            <pc:docMk/>
            <pc:sldMk cId="3143805247" sldId="355"/>
            <ac:spMk id="8" creationId="{19EC9429-E2E6-7E25-8BFA-2D4D3AFA8054}"/>
          </ac:spMkLst>
        </pc:spChg>
        <pc:spChg chg="add del mod">
          <ac:chgData name="Dominik Dold" userId="f2e3d405450aa2f4" providerId="LiveId" clId="{5805CB45-291F-49AE-A1B6-715AA1DB6F91}" dt="2026-01-13T15:11:10.790" v="43217" actId="478"/>
          <ac:spMkLst>
            <pc:docMk/>
            <pc:sldMk cId="3143805247" sldId="355"/>
            <ac:spMk id="10" creationId="{7EF83949-251B-2EF2-6CEF-EC933D59C045}"/>
          </ac:spMkLst>
        </pc:spChg>
        <pc:spChg chg="add mod">
          <ac:chgData name="Dominik Dold" userId="f2e3d405450aa2f4" providerId="LiveId" clId="{5805CB45-291F-49AE-A1B6-715AA1DB6F91}" dt="2026-01-13T15:12:22.044" v="43252" actId="1076"/>
          <ac:spMkLst>
            <pc:docMk/>
            <pc:sldMk cId="3143805247" sldId="355"/>
            <ac:spMk id="11" creationId="{76840951-F695-073B-D187-988AB05F0F76}"/>
          </ac:spMkLst>
        </pc:spChg>
        <pc:spChg chg="add mod">
          <ac:chgData name="Dominik Dold" userId="f2e3d405450aa2f4" providerId="LiveId" clId="{5805CB45-291F-49AE-A1B6-715AA1DB6F91}" dt="2026-01-13T15:12:22.044" v="43252" actId="1076"/>
          <ac:spMkLst>
            <pc:docMk/>
            <pc:sldMk cId="3143805247" sldId="355"/>
            <ac:spMk id="12" creationId="{C890FE9D-7B8D-ECFF-04B2-EB1E8FF123F0}"/>
          </ac:spMkLst>
        </pc:spChg>
        <pc:spChg chg="add mod">
          <ac:chgData name="Dominik Dold" userId="f2e3d405450aa2f4" providerId="LiveId" clId="{5805CB45-291F-49AE-A1B6-715AA1DB6F91}" dt="2026-01-13T15:29:44.414" v="43556" actId="1076"/>
          <ac:spMkLst>
            <pc:docMk/>
            <pc:sldMk cId="3143805247" sldId="355"/>
            <ac:spMk id="13" creationId="{0ED5AB9B-A578-E191-FAE1-3134F7DF17ED}"/>
          </ac:spMkLst>
        </pc:spChg>
        <pc:spChg chg="add mod">
          <ac:chgData name="Dominik Dold" userId="f2e3d405450aa2f4" providerId="LiveId" clId="{5805CB45-291F-49AE-A1B6-715AA1DB6F91}" dt="2026-01-13T15:12:45.939" v="43256" actId="1076"/>
          <ac:spMkLst>
            <pc:docMk/>
            <pc:sldMk cId="3143805247" sldId="355"/>
            <ac:spMk id="14" creationId="{78C34614-A66B-49E8-5418-40705545358A}"/>
          </ac:spMkLst>
        </pc:spChg>
        <pc:spChg chg="add mod">
          <ac:chgData name="Dominik Dold" userId="f2e3d405450aa2f4" providerId="LiveId" clId="{5805CB45-291F-49AE-A1B6-715AA1DB6F91}" dt="2026-01-13T15:12:45.939" v="43256" actId="1076"/>
          <ac:spMkLst>
            <pc:docMk/>
            <pc:sldMk cId="3143805247" sldId="355"/>
            <ac:spMk id="15" creationId="{6564F375-4152-08E3-5BF2-FBA960CE0CD4}"/>
          </ac:spMkLst>
        </pc:spChg>
        <pc:spChg chg="add mod">
          <ac:chgData name="Dominik Dold" userId="f2e3d405450aa2f4" providerId="LiveId" clId="{5805CB45-291F-49AE-A1B6-715AA1DB6F91}" dt="2026-01-13T15:12:57.406" v="43278" actId="1076"/>
          <ac:spMkLst>
            <pc:docMk/>
            <pc:sldMk cId="3143805247" sldId="355"/>
            <ac:spMk id="16" creationId="{D7123411-E6C3-C246-F228-11D5F116E56C}"/>
          </ac:spMkLst>
        </pc:spChg>
        <pc:spChg chg="add mod">
          <ac:chgData name="Dominik Dold" userId="f2e3d405450aa2f4" providerId="LiveId" clId="{5805CB45-291F-49AE-A1B6-715AA1DB6F91}" dt="2026-01-13T15:30:18.600" v="43591" actId="20577"/>
          <ac:spMkLst>
            <pc:docMk/>
            <pc:sldMk cId="3143805247" sldId="355"/>
            <ac:spMk id="17" creationId="{21A772FB-9DFA-7471-FDF9-C459C4B9370E}"/>
          </ac:spMkLst>
        </pc:spChg>
        <pc:spChg chg="add mod ord">
          <ac:chgData name="Dominik Dold" userId="f2e3d405450aa2f4" providerId="LiveId" clId="{5805CB45-291F-49AE-A1B6-715AA1DB6F91}" dt="2026-01-13T15:49:51.781" v="44066" actId="1076"/>
          <ac:spMkLst>
            <pc:docMk/>
            <pc:sldMk cId="3143805247" sldId="355"/>
            <ac:spMk id="18" creationId="{430DCAFF-30EC-B42B-BA87-FDFFB8A49C88}"/>
          </ac:spMkLst>
        </pc:spChg>
        <pc:spChg chg="add mod">
          <ac:chgData name="Dominik Dold" userId="f2e3d405450aa2f4" providerId="LiveId" clId="{5805CB45-291F-49AE-A1B6-715AA1DB6F91}" dt="2026-01-13T15:49:54.393" v="44067" actId="1076"/>
          <ac:spMkLst>
            <pc:docMk/>
            <pc:sldMk cId="3143805247" sldId="355"/>
            <ac:spMk id="19" creationId="{CD9EF0AF-53FE-EF83-6AF1-F1F850F3487A}"/>
          </ac:spMkLst>
        </pc:spChg>
        <pc:cxnChg chg="add del mod">
          <ac:chgData name="Dominik Dold" userId="f2e3d405450aa2f4" providerId="LiveId" clId="{5805CB45-291F-49AE-A1B6-715AA1DB6F91}" dt="2026-01-13T15:11:10.790" v="43217" actId="478"/>
          <ac:cxnSpMkLst>
            <pc:docMk/>
            <pc:sldMk cId="3143805247" sldId="355"/>
            <ac:cxnSpMk id="9" creationId="{659A50B3-DC87-3F29-F9ED-ADA9130D7D26}"/>
          </ac:cxnSpMkLst>
        </pc:cxnChg>
      </pc:sldChg>
      <pc:sldChg chg="addSp delSp modSp new mod delAnim modAnim">
        <pc:chgData name="Dominik Dold" userId="f2e3d405450aa2f4" providerId="LiveId" clId="{5805CB45-291F-49AE-A1B6-715AA1DB6F91}" dt="2026-01-14T15:41:28.631" v="49123" actId="732"/>
        <pc:sldMkLst>
          <pc:docMk/>
          <pc:sldMk cId="2164648989" sldId="356"/>
        </pc:sldMkLst>
        <pc:spChg chg="mod">
          <ac:chgData name="Dominik Dold" userId="f2e3d405450aa2f4" providerId="LiveId" clId="{5805CB45-291F-49AE-A1B6-715AA1DB6F91}" dt="2026-01-13T15:33:57.865" v="43805" actId="20577"/>
          <ac:spMkLst>
            <pc:docMk/>
            <pc:sldMk cId="2164648989" sldId="356"/>
            <ac:spMk id="2" creationId="{51D584DD-8650-2BB3-0C23-B86A709BBDFD}"/>
          </ac:spMkLst>
        </pc:spChg>
        <pc:spChg chg="add mod">
          <ac:chgData name="Dominik Dold" userId="f2e3d405450aa2f4" providerId="LiveId" clId="{5805CB45-291F-49AE-A1B6-715AA1DB6F91}" dt="2026-01-13T15:35:19.659" v="44046" actId="20577"/>
          <ac:spMkLst>
            <pc:docMk/>
            <pc:sldMk cId="2164648989" sldId="356"/>
            <ac:spMk id="4" creationId="{2E22AF5C-C7A1-2C31-41EE-658FED33006A}"/>
          </ac:spMkLst>
        </pc:spChg>
        <pc:spChg chg="add mod">
          <ac:chgData name="Dominik Dold" userId="f2e3d405450aa2f4" providerId="LiveId" clId="{5805CB45-291F-49AE-A1B6-715AA1DB6F91}" dt="2026-01-14T13:17:10.986" v="45895" actId="20577"/>
          <ac:spMkLst>
            <pc:docMk/>
            <pc:sldMk cId="2164648989" sldId="356"/>
            <ac:spMk id="5" creationId="{56E8346C-92A5-2385-E1C6-DE2C167FFDDE}"/>
          </ac:spMkLst>
        </pc:spChg>
        <pc:spChg chg="add mod">
          <ac:chgData name="Dominik Dold" userId="f2e3d405450aa2f4" providerId="LiveId" clId="{5805CB45-291F-49AE-A1B6-715AA1DB6F91}" dt="2026-01-13T16:08:49.063" v="44630" actId="1076"/>
          <ac:spMkLst>
            <pc:docMk/>
            <pc:sldMk cId="2164648989" sldId="356"/>
            <ac:spMk id="6" creationId="{6E6AE6D0-B123-1640-F923-38DB84089878}"/>
          </ac:spMkLst>
        </pc:spChg>
        <pc:spChg chg="add del mod">
          <ac:chgData name="Dominik Dold" userId="f2e3d405450aa2f4" providerId="LiveId" clId="{5805CB45-291F-49AE-A1B6-715AA1DB6F91}" dt="2026-01-14T15:40:52.847" v="49081" actId="478"/>
          <ac:spMkLst>
            <pc:docMk/>
            <pc:sldMk cId="2164648989" sldId="356"/>
            <ac:spMk id="9" creationId="{D77A543F-617D-0D78-0B37-491414AFBFD4}"/>
          </ac:spMkLst>
        </pc:spChg>
        <pc:spChg chg="add del mod ord">
          <ac:chgData name="Dominik Dold" userId="f2e3d405450aa2f4" providerId="LiveId" clId="{5805CB45-291F-49AE-A1B6-715AA1DB6F91}" dt="2026-01-14T15:40:52.847" v="49081" actId="478"/>
          <ac:spMkLst>
            <pc:docMk/>
            <pc:sldMk cId="2164648989" sldId="356"/>
            <ac:spMk id="10" creationId="{7D55368D-1BBC-0FF6-1B5D-7BB2CE5FB650}"/>
          </ac:spMkLst>
        </pc:spChg>
        <pc:spChg chg="add mod">
          <ac:chgData name="Dominik Dold" userId="f2e3d405450aa2f4" providerId="LiveId" clId="{5805CB45-291F-49AE-A1B6-715AA1DB6F91}" dt="2026-01-13T16:49:54.107" v="45729" actId="1076"/>
          <ac:spMkLst>
            <pc:docMk/>
            <pc:sldMk cId="2164648989" sldId="356"/>
            <ac:spMk id="11" creationId="{CCDDF326-989D-7CE7-DECB-EC6ECF9A9D43}"/>
          </ac:spMkLst>
        </pc:spChg>
        <pc:spChg chg="add mod">
          <ac:chgData name="Dominik Dold" userId="f2e3d405450aa2f4" providerId="LiveId" clId="{5805CB45-291F-49AE-A1B6-715AA1DB6F91}" dt="2026-01-13T16:51:46.814" v="45742" actId="20577"/>
          <ac:spMkLst>
            <pc:docMk/>
            <pc:sldMk cId="2164648989" sldId="356"/>
            <ac:spMk id="12" creationId="{3BD89FFB-7145-EAEB-A0DE-5645D3FF5359}"/>
          </ac:spMkLst>
        </pc:spChg>
        <pc:spChg chg="add mod">
          <ac:chgData name="Dominik Dold" userId="f2e3d405450aa2f4" providerId="LiveId" clId="{5805CB45-291F-49AE-A1B6-715AA1DB6F91}" dt="2026-01-13T16:49:54.107" v="45729" actId="1076"/>
          <ac:spMkLst>
            <pc:docMk/>
            <pc:sldMk cId="2164648989" sldId="356"/>
            <ac:spMk id="13" creationId="{CFA100DF-9ABF-0278-816B-75DE07988C99}"/>
          </ac:spMkLst>
        </pc:spChg>
        <pc:spChg chg="add mod">
          <ac:chgData name="Dominik Dold" userId="f2e3d405450aa2f4" providerId="LiveId" clId="{5805CB45-291F-49AE-A1B6-715AA1DB6F91}" dt="2026-01-13T16:14:03.736" v="44890" actId="1076"/>
          <ac:spMkLst>
            <pc:docMk/>
            <pc:sldMk cId="2164648989" sldId="356"/>
            <ac:spMk id="14" creationId="{84F9B7C1-FF24-2BAD-3E69-F4BE7B1184B2}"/>
          </ac:spMkLst>
        </pc:spChg>
        <pc:spChg chg="add del mod">
          <ac:chgData name="Dominik Dold" userId="f2e3d405450aa2f4" providerId="LiveId" clId="{5805CB45-291F-49AE-A1B6-715AA1DB6F91}" dt="2026-01-14T15:40:55.064" v="49082" actId="478"/>
          <ac:spMkLst>
            <pc:docMk/>
            <pc:sldMk cId="2164648989" sldId="356"/>
            <ac:spMk id="15" creationId="{70A27EB0-F19F-8A18-3E13-D420D655CF35}"/>
          </ac:spMkLst>
        </pc:spChg>
        <pc:spChg chg="add mod">
          <ac:chgData name="Dominik Dold" userId="f2e3d405450aa2f4" providerId="LiveId" clId="{5805CB45-291F-49AE-A1B6-715AA1DB6F91}" dt="2026-01-13T16:50:16.993" v="45733" actId="14100"/>
          <ac:spMkLst>
            <pc:docMk/>
            <pc:sldMk cId="2164648989" sldId="356"/>
            <ac:spMk id="16" creationId="{7A2262FE-1E99-378E-151F-9ACE60CC6A13}"/>
          </ac:spMkLst>
        </pc:spChg>
        <pc:spChg chg="add mod">
          <ac:chgData name="Dominik Dold" userId="f2e3d405450aa2f4" providerId="LiveId" clId="{5805CB45-291F-49AE-A1B6-715AA1DB6F91}" dt="2026-01-13T16:52:13.264" v="45792" actId="1076"/>
          <ac:spMkLst>
            <pc:docMk/>
            <pc:sldMk cId="2164648989" sldId="356"/>
            <ac:spMk id="17" creationId="{E09E8A6A-BFAF-1233-3969-8864F11A4C8F}"/>
          </ac:spMkLst>
        </pc:spChg>
        <pc:picChg chg="add mod modCrop">
          <ac:chgData name="Dominik Dold" userId="f2e3d405450aa2f4" providerId="LiveId" clId="{5805CB45-291F-49AE-A1B6-715AA1DB6F91}" dt="2026-01-14T15:41:28.631" v="49123" actId="732"/>
          <ac:picMkLst>
            <pc:docMk/>
            <pc:sldMk cId="2164648989" sldId="356"/>
            <ac:picMk id="8" creationId="{FBE4108C-2BE1-C40D-2928-7989019FCDF9}"/>
          </ac:picMkLst>
        </pc:picChg>
      </pc:sldChg>
      <pc:sldChg chg="addSp delSp modSp add mod ord delAnim">
        <pc:chgData name="Dominik Dold" userId="f2e3d405450aa2f4" providerId="LiveId" clId="{5805CB45-291F-49AE-A1B6-715AA1DB6F91}" dt="2026-01-14T15:37:15.009" v="49062"/>
        <pc:sldMkLst>
          <pc:docMk/>
          <pc:sldMk cId="2010022334" sldId="357"/>
        </pc:sldMkLst>
        <pc:spChg chg="mod">
          <ac:chgData name="Dominik Dold" userId="f2e3d405450aa2f4" providerId="LiveId" clId="{5805CB45-291F-49AE-A1B6-715AA1DB6F91}" dt="2026-01-13T13:28:39.600" v="43205" actId="20577"/>
          <ac:spMkLst>
            <pc:docMk/>
            <pc:sldMk cId="2010022334" sldId="357"/>
            <ac:spMk id="2" creationId="{CFD81FDF-38D9-D2BE-49DC-E416F9E6C592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6" creationId="{96DE4122-1DB7-C636-B812-5C0C7D21B64C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7" creationId="{04F557C8-43E1-6BE6-1CC2-11A21712FED1}"/>
          </ac:spMkLst>
        </pc:spChg>
        <pc:spChg chg="mod or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8" creationId="{5A288A6C-A8B9-B049-40AE-EB055C3B21FF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8" creationId="{D3DD9242-CBC1-930E-E695-781B21EAB6CD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9" creationId="{6F31EF41-6EED-9C9D-6C09-A784B0433598}"/>
          </ac:spMkLst>
        </pc:spChg>
        <pc:spChg chg="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9" creationId="{A040D206-5A2A-26CD-CAD4-08E7F3395134}"/>
          </ac:spMkLst>
        </pc:spChg>
        <pc:spChg chg="del">
          <ac:chgData name="Dominik Dold" userId="f2e3d405450aa2f4" providerId="LiveId" clId="{5805CB45-291F-49AE-A1B6-715AA1DB6F91}" dt="2026-01-14T13:24:55.451" v="45965" actId="478"/>
          <ac:spMkLst>
            <pc:docMk/>
            <pc:sldMk cId="2010022334" sldId="357"/>
            <ac:spMk id="10" creationId="{33359234-03CB-7B3C-FCEA-CC71B3265EBF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10" creationId="{EA900A0B-9586-1C08-509F-1B0E96793C0A}"/>
          </ac:spMkLst>
        </pc:spChg>
        <pc:spChg chg="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1" creationId="{E5BA193F-9B77-A44B-9ABE-407C148654A5}"/>
          </ac:spMkLst>
        </pc:spChg>
        <pc:spChg chg="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3" creationId="{F21C14F2-1E41-433F-32EF-05FBA9DA2F3F}"/>
          </ac:spMkLst>
        </pc:spChg>
        <pc:spChg chg="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4" creationId="{6E948AAC-9166-90D6-39F5-0AF6FEBFAF6F}"/>
          </ac:spMkLst>
        </pc:spChg>
        <pc:spChg chg="mod">
          <ac:chgData name="Dominik Dold" userId="f2e3d405450aa2f4" providerId="LiveId" clId="{5805CB45-291F-49AE-A1B6-715AA1DB6F91}" dt="2026-01-14T13:28:22.567" v="46065" actId="14100"/>
          <ac:spMkLst>
            <pc:docMk/>
            <pc:sldMk cId="2010022334" sldId="357"/>
            <ac:spMk id="15" creationId="{83A0AD55-CF59-ECEB-B1A5-A6459873994D}"/>
          </ac:spMkLst>
        </pc:spChg>
        <pc:spChg chg="mod">
          <ac:chgData name="Dominik Dold" userId="f2e3d405450aa2f4" providerId="LiveId" clId="{5805CB45-291F-49AE-A1B6-715AA1DB6F91}" dt="2026-01-14T13:28:07.406" v="46064" actId="692"/>
          <ac:spMkLst>
            <pc:docMk/>
            <pc:sldMk cId="2010022334" sldId="357"/>
            <ac:spMk id="16" creationId="{04A15692-4B75-7CE5-3B30-8B6B0A945DDB}"/>
          </ac:spMkLst>
        </pc:spChg>
        <pc:spChg chg="mod ord">
          <ac:chgData name="Dominik Dold" userId="f2e3d405450aa2f4" providerId="LiveId" clId="{5805CB45-291F-49AE-A1B6-715AA1DB6F91}" dt="2026-01-14T13:24:28.110" v="45950" actId="207"/>
          <ac:spMkLst>
            <pc:docMk/>
            <pc:sldMk cId="2010022334" sldId="357"/>
            <ac:spMk id="17" creationId="{EDDD242F-2F5F-A3FB-A625-3299E9611479}"/>
          </ac:spMkLst>
        </pc:spChg>
        <pc:spChg chg="mod ord">
          <ac:chgData name="Dominik Dold" userId="f2e3d405450aa2f4" providerId="LiveId" clId="{5805CB45-291F-49AE-A1B6-715AA1DB6F91}" dt="2026-01-14T13:24:48.251" v="45963" actId="14100"/>
          <ac:spMkLst>
            <pc:docMk/>
            <pc:sldMk cId="2010022334" sldId="357"/>
            <ac:spMk id="18" creationId="{511BA136-B0DD-0EF2-596D-8B9F897FC99F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20" creationId="{51D5EE84-A96F-D43F-380C-13FD91EB3BB9}"/>
          </ac:spMkLst>
        </pc:spChg>
        <pc:spChg chg="del">
          <ac:chgData name="Dominik Dold" userId="f2e3d405450aa2f4" providerId="LiveId" clId="{5805CB45-291F-49AE-A1B6-715AA1DB6F91}" dt="2026-01-13T13:28:30.344" v="43155" actId="478"/>
          <ac:spMkLst>
            <pc:docMk/>
            <pc:sldMk cId="2010022334" sldId="357"/>
            <ac:spMk id="21" creationId="{DAD18AAC-45BE-4EAB-FCCF-800B9197C5B1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25" creationId="{E2DBD9A7-FA61-1DF8-6247-8BD6E0E11002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27" creationId="{306E89DC-3FB4-A1A3-217F-609EC670386F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29" creationId="{FDF05FC2-6FF6-D59F-B1F2-1EB0F9A3BAB5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32" creationId="{00122476-6E68-50F2-B901-5199FCCEB209}"/>
          </ac:spMkLst>
        </pc:spChg>
        <pc:spChg chg="mod topLvl">
          <ac:chgData name="Dominik Dold" userId="f2e3d405450aa2f4" providerId="LiveId" clId="{5805CB45-291F-49AE-A1B6-715AA1DB6F91}" dt="2026-01-14T13:21:54.902" v="45901" actId="165"/>
          <ac:spMkLst>
            <pc:docMk/>
            <pc:sldMk cId="2010022334" sldId="357"/>
            <ac:spMk id="33" creationId="{9D97FA78-D1FF-FCBE-0BC9-D8C972A031A5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34" creationId="{E6C00C5D-0456-C94C-1BB3-710579685711}"/>
          </ac:spMkLst>
        </pc:spChg>
        <pc:spChg chg="mod topLvl">
          <ac:chgData name="Dominik Dold" userId="f2e3d405450aa2f4" providerId="LiveId" clId="{5805CB45-291F-49AE-A1B6-715AA1DB6F91}" dt="2026-01-14T13:21:54.902" v="45901" actId="165"/>
          <ac:spMkLst>
            <pc:docMk/>
            <pc:sldMk cId="2010022334" sldId="357"/>
            <ac:spMk id="35" creationId="{6945ECB4-9AD5-478B-3605-0E382BE82009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37" creationId="{C8291928-6938-11EE-D360-96E4FC1A0E4D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39" creationId="{2F70CA59-8D77-B7B4-BFEF-90712F5D2099}"/>
          </ac:spMkLst>
        </pc:spChg>
        <pc:spChg chg="del mod topLv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40" creationId="{EC9C2679-161F-3C14-4568-B01535BA9725}"/>
          </ac:spMkLst>
        </pc:spChg>
        <pc:spChg chg="del">
          <ac:chgData name="Dominik Dold" userId="f2e3d405450aa2f4" providerId="LiveId" clId="{5805CB45-291F-49AE-A1B6-715AA1DB6F91}" dt="2026-01-14T13:22:15.526" v="45909" actId="478"/>
          <ac:spMkLst>
            <pc:docMk/>
            <pc:sldMk cId="2010022334" sldId="357"/>
            <ac:spMk id="42" creationId="{5390D4EF-975E-DDFF-5FB4-BFC3AFDFB04A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45" creationId="{7D84E076-8676-CE24-8C44-488B4CE10110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47" creationId="{80B36B55-AD94-3884-F9C3-36E65EFC4D44}"/>
          </ac:spMkLst>
        </pc:spChg>
        <pc:spChg chg="mod topLvl">
          <ac:chgData name="Dominik Dold" userId="f2e3d405450aa2f4" providerId="LiveId" clId="{5805CB45-291F-49AE-A1B6-715AA1DB6F91}" dt="2026-01-14T13:21:54.902" v="45901" actId="165"/>
          <ac:spMkLst>
            <pc:docMk/>
            <pc:sldMk cId="2010022334" sldId="357"/>
            <ac:spMk id="48" creationId="{CF208850-E6BA-2558-B1CB-03A9959D5F6C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49" creationId="{671F2ADC-3B70-61B1-A575-00F423547026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0" creationId="{F0E74DEC-C1F5-F8DD-EF3B-E4ED0E953D6A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2" creationId="{327C9FDE-30E2-D9E8-1F8B-ABAC9677477B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4" creationId="{1278B757-A05A-89EA-2820-A3093B734CA2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5" creationId="{F14922C9-B4E5-42AB-970A-9CAAA741C65D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6" creationId="{3343A7B9-00BD-94C3-BCD2-6F6F758A4015}"/>
          </ac:spMkLst>
        </pc:spChg>
        <pc:spChg chg="del mod topLv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59" creationId="{0CE92E92-EEB8-6C84-FF57-8FCCFE63FA03}"/>
          </ac:spMkLst>
        </pc:spChg>
        <pc:spChg chg="del">
          <ac:chgData name="Dominik Dold" userId="f2e3d405450aa2f4" providerId="LiveId" clId="{5805CB45-291F-49AE-A1B6-715AA1DB6F91}" dt="2026-01-14T13:21:57.778" v="45902" actId="478"/>
          <ac:spMkLst>
            <pc:docMk/>
            <pc:sldMk cId="2010022334" sldId="357"/>
            <ac:spMk id="63" creationId="{BE9FF12F-BD69-F2E0-BCC9-F62421606BDC}"/>
          </ac:spMkLst>
        </pc:spChg>
        <pc:spChg chg="del mod">
          <ac:chgData name="Dominik Dold" userId="f2e3d405450aa2f4" providerId="LiveId" clId="{5805CB45-291F-49AE-A1B6-715AA1DB6F91}" dt="2026-01-14T13:22:07.574" v="45905" actId="478"/>
          <ac:spMkLst>
            <pc:docMk/>
            <pc:sldMk cId="2010022334" sldId="357"/>
            <ac:spMk id="65" creationId="{C04E4EF4-B6C9-45AF-9776-71DD89E93588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69" creationId="{A1D758DE-83EE-4A16-249B-D542AA965FCA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70" creationId="{3C89FDFE-793F-0E77-7D93-EF9DF3C0CE9A}"/>
          </ac:spMkLst>
        </pc:spChg>
        <pc:spChg chg="mod topLvl">
          <ac:chgData name="Dominik Dold" userId="f2e3d405450aa2f4" providerId="LiveId" clId="{5805CB45-291F-49AE-A1B6-715AA1DB6F91}" dt="2026-01-14T13:21:54.902" v="45901" actId="165"/>
          <ac:spMkLst>
            <pc:docMk/>
            <pc:sldMk cId="2010022334" sldId="357"/>
            <ac:spMk id="71" creationId="{C8992DF8-3D08-67BB-2677-857E4E1BD83B}"/>
          </ac:spMkLst>
        </pc:spChg>
        <pc:spChg chg="del mod topLv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74" creationId="{C14AEFA5-5F14-11CC-D3E9-72077775E4BA}"/>
          </ac:spMkLst>
        </pc:spChg>
        <pc:spChg chg="mod topLvl">
          <ac:chgData name="Dominik Dold" userId="f2e3d405450aa2f4" providerId="LiveId" clId="{5805CB45-291F-49AE-A1B6-715AA1DB6F91}" dt="2026-01-14T13:21:54.902" v="45901" actId="165"/>
          <ac:spMkLst>
            <pc:docMk/>
            <pc:sldMk cId="2010022334" sldId="357"/>
            <ac:spMk id="75" creationId="{36184EC7-DBD9-0102-0FAA-39900B421806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76" creationId="{4690C26D-9CFC-6220-C04D-DC79B895D94D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78" creationId="{3DA3BEC5-AD81-0E2F-EFF4-FAD8BCA6ECE2}"/>
          </ac:spMkLst>
        </pc:spChg>
        <pc:spChg chg="del mod topLv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79" creationId="{3910E9BF-7B53-EDE7-132F-9584A173C1EF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80" creationId="{821938F4-222F-9CE7-3E6D-35E04AE39599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82" creationId="{39DDB62A-EDA5-8910-FE96-B21BE4BE33FE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85" creationId="{67F12084-97B2-B93A-ED6C-EC7C2FFE31FF}"/>
          </ac:spMkLst>
        </pc:spChg>
        <pc:spChg chg="del">
          <ac:chgData name="Dominik Dold" userId="f2e3d405450aa2f4" providerId="LiveId" clId="{5805CB45-291F-49AE-A1B6-715AA1DB6F91}" dt="2026-01-14T13:21:59.491" v="45903" actId="478"/>
          <ac:spMkLst>
            <pc:docMk/>
            <pc:sldMk cId="2010022334" sldId="357"/>
            <ac:spMk id="87" creationId="{D833C8F5-EAB5-913F-F238-58651A60F4E6}"/>
          </ac:spMkLst>
        </pc:spChg>
        <pc:spChg chg="del">
          <ac:chgData name="Dominik Dold" userId="f2e3d405450aa2f4" providerId="LiveId" clId="{5805CB45-291F-49AE-A1B6-715AA1DB6F91}" dt="2026-01-14T13:22:11.897" v="45907" actId="478"/>
          <ac:spMkLst>
            <pc:docMk/>
            <pc:sldMk cId="2010022334" sldId="357"/>
            <ac:spMk id="89" creationId="{B8E62F37-9454-D675-8A7E-9AA2F05065B1}"/>
          </ac:spMkLst>
        </pc:spChg>
        <pc:spChg chg="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90" creationId="{3D25897C-1636-B4E6-8097-D03204F5AA8D}"/>
          </ac:spMkLst>
        </pc:spChg>
        <pc:spChg chg="del">
          <ac:chgData name="Dominik Dold" userId="f2e3d405450aa2f4" providerId="LiveId" clId="{5805CB45-291F-49AE-A1B6-715AA1DB6F91}" dt="2026-01-14T13:22:10.477" v="45906" actId="478"/>
          <ac:spMkLst>
            <pc:docMk/>
            <pc:sldMk cId="2010022334" sldId="357"/>
            <ac:spMk id="91" creationId="{7CE95A49-67DC-DD33-8C2C-3B5BC18EA1DC}"/>
          </ac:spMkLst>
        </pc:spChg>
        <pc:spChg chg="del">
          <ac:chgData name="Dominik Dold" userId="f2e3d405450aa2f4" providerId="LiveId" clId="{5805CB45-291F-49AE-A1B6-715AA1DB6F91}" dt="2026-01-14T13:22:12.832" v="45908" actId="478"/>
          <ac:spMkLst>
            <pc:docMk/>
            <pc:sldMk cId="2010022334" sldId="357"/>
            <ac:spMk id="92" creationId="{034F27B3-52E6-9C41-0385-B12A2A0BF181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93" creationId="{6DA62CA2-4DCF-E348-1406-07D8452962AD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02" creationId="{612AEA9C-D377-C088-FE3F-985122375CC4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03" creationId="{7DE0C11E-D1E7-C105-376F-CAD2CB2D4039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06" creationId="{E0909260-EA33-5A35-0B9C-96220050B0FC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09" creationId="{94300833-0A0D-CE43-BC3E-3B07330D9510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13" creationId="{97361740-2422-CB98-3506-A8F8E9805EB3}"/>
          </ac:spMkLst>
        </pc:spChg>
        <pc:spChg chg="del mod topLv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14" creationId="{17941E69-6CCF-8873-B97A-E6012F4230AA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20" creationId="{1F9C3C01-8ED8-FDA6-709E-DA96D1EAEE59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21" creationId="{D3D12207-69AD-1A41-96C6-B24261DF0F3D}"/>
          </ac:spMkLst>
        </pc:spChg>
        <pc:spChg chg="del">
          <ac:chgData name="Dominik Dold" userId="f2e3d405450aa2f4" providerId="LiveId" clId="{5805CB45-291F-49AE-A1B6-715AA1DB6F91}" dt="2026-01-14T13:22:17.447" v="45910" actId="478"/>
          <ac:spMkLst>
            <pc:docMk/>
            <pc:sldMk cId="2010022334" sldId="357"/>
            <ac:spMk id="122" creationId="{B8BCD61F-078C-1DB0-B9E7-EB1ED2C7B52F}"/>
          </ac:spMkLst>
        </pc:spChg>
        <pc:spChg chg="del">
          <ac:chgData name="Dominik Dold" userId="f2e3d405450aa2f4" providerId="LiveId" clId="{5805CB45-291F-49AE-A1B6-715AA1DB6F91}" dt="2026-01-14T13:24:55.451" v="45965" actId="478"/>
          <ac:spMkLst>
            <pc:docMk/>
            <pc:sldMk cId="2010022334" sldId="357"/>
            <ac:spMk id="123" creationId="{BF849071-C6E9-4AF8-1610-066D4BF7E149}"/>
          </ac:spMkLst>
        </pc:spChg>
        <pc:spChg chg="mod">
          <ac:chgData name="Dominik Dold" userId="f2e3d405450aa2f4" providerId="LiveId" clId="{5805CB45-291F-49AE-A1B6-715AA1DB6F91}" dt="2026-01-14T13:21:50.381" v="45900" actId="165"/>
          <ac:spMkLst>
            <pc:docMk/>
            <pc:sldMk cId="2010022334" sldId="357"/>
            <ac:spMk id="129" creationId="{D855F103-D23B-D0C2-33E5-6D50DB03DA77}"/>
          </ac:spMkLst>
        </pc:spChg>
        <pc:spChg chg="mod">
          <ac:chgData name="Dominik Dold" userId="f2e3d405450aa2f4" providerId="LiveId" clId="{5805CB45-291F-49AE-A1B6-715AA1DB6F91}" dt="2026-01-14T13:21:50.381" v="45900" actId="165"/>
          <ac:spMkLst>
            <pc:docMk/>
            <pc:sldMk cId="2010022334" sldId="357"/>
            <ac:spMk id="133" creationId="{712DB39A-6FD3-910C-6F64-3D5748E276FD}"/>
          </ac:spMkLst>
        </pc:spChg>
        <pc:spChg chg="add mod">
          <ac:chgData name="Dominik Dold" userId="f2e3d405450aa2f4" providerId="LiveId" clId="{5805CB45-291F-49AE-A1B6-715AA1DB6F91}" dt="2026-01-14T13:25:43.646" v="45994" actId="1076"/>
          <ac:spMkLst>
            <pc:docMk/>
            <pc:sldMk cId="2010022334" sldId="357"/>
            <ac:spMk id="139" creationId="{962D0327-6FE0-CBF5-C401-0DD34B191884}"/>
          </ac:spMkLst>
        </pc:spChg>
        <pc:spChg chg="add 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40" creationId="{0231D85B-E292-408F-51B0-4D6369FAC14B}"/>
          </ac:spMkLst>
        </pc:spChg>
        <pc:spChg chg="add 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41" creationId="{56CA9CA9-702B-D593-3262-759EC30281EC}"/>
          </ac:spMkLst>
        </pc:spChg>
        <pc:spChg chg="add mod">
          <ac:chgData name="Dominik Dold" userId="f2e3d405450aa2f4" providerId="LiveId" clId="{5805CB45-291F-49AE-A1B6-715AA1DB6F91}" dt="2026-01-14T13:27:23.296" v="46046" actId="1076"/>
          <ac:spMkLst>
            <pc:docMk/>
            <pc:sldMk cId="2010022334" sldId="357"/>
            <ac:spMk id="142" creationId="{EFD8F438-1E3A-CC44-A782-A64D7C971650}"/>
          </ac:spMkLst>
        </pc:spChg>
        <pc:spChg chg="add mod">
          <ac:chgData name="Dominik Dold" userId="f2e3d405450aa2f4" providerId="LiveId" clId="{5805CB45-291F-49AE-A1B6-715AA1DB6F91}" dt="2026-01-14T13:29:43.727" v="46097" actId="1076"/>
          <ac:spMkLst>
            <pc:docMk/>
            <pc:sldMk cId="2010022334" sldId="357"/>
            <ac:spMk id="148" creationId="{958EB2C5-486F-2375-5559-7B2F953296B9}"/>
          </ac:spMkLst>
        </pc:spChg>
        <pc:spChg chg="add 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49" creationId="{4595CB6E-8309-4E2E-8A1F-02041B0B35C4}"/>
          </ac:spMkLst>
        </pc:spChg>
        <pc:spChg chg="add mod">
          <ac:chgData name="Dominik Dold" userId="f2e3d405450aa2f4" providerId="LiveId" clId="{5805CB45-291F-49AE-A1B6-715AA1DB6F91}" dt="2026-01-14T13:30:30.788" v="46134" actId="1076"/>
          <ac:spMkLst>
            <pc:docMk/>
            <pc:sldMk cId="2010022334" sldId="357"/>
            <ac:spMk id="150" creationId="{02C23CE4-B4D7-1DD2-2390-8E96544E5333}"/>
          </ac:spMkLst>
        </pc:spChg>
        <pc:spChg chg="add mod">
          <ac:chgData name="Dominik Dold" userId="f2e3d405450aa2f4" providerId="LiveId" clId="{5805CB45-291F-49AE-A1B6-715AA1DB6F91}" dt="2026-01-14T13:31:02.380" v="46153" actId="164"/>
          <ac:spMkLst>
            <pc:docMk/>
            <pc:sldMk cId="2010022334" sldId="357"/>
            <ac:spMk id="151" creationId="{C80CBB76-C9E1-43C1-274E-CCF0F3397130}"/>
          </ac:spMkLst>
        </pc:spChg>
        <pc:spChg chg="add del mod">
          <ac:chgData name="Dominik Dold" userId="f2e3d405450aa2f4" providerId="LiveId" clId="{5805CB45-291F-49AE-A1B6-715AA1DB6F91}" dt="2026-01-14T13:30:57.106" v="46152" actId="478"/>
          <ac:spMkLst>
            <pc:docMk/>
            <pc:sldMk cId="2010022334" sldId="357"/>
            <ac:spMk id="152" creationId="{F75EA481-BBBB-A9CB-C029-EC2D7335E2C2}"/>
          </ac:spMkLst>
        </pc:spChg>
        <pc:spChg chg="add del mod">
          <ac:chgData name="Dominik Dold" userId="f2e3d405450aa2f4" providerId="LiveId" clId="{5805CB45-291F-49AE-A1B6-715AA1DB6F91}" dt="2026-01-14T15:37:14.613" v="49061" actId="478"/>
          <ac:spMkLst>
            <pc:docMk/>
            <pc:sldMk cId="2010022334" sldId="357"/>
            <ac:spMk id="154" creationId="{E687F430-D46D-9A96-3A0E-B010BEEA3D20}"/>
          </ac:spMkLst>
        </pc:spChg>
        <pc:spChg chg="add mod">
          <ac:chgData name="Dominik Dold" userId="f2e3d405450aa2f4" providerId="LiveId" clId="{5805CB45-291F-49AE-A1B6-715AA1DB6F91}" dt="2026-01-14T13:33:55.483" v="46689" actId="1076"/>
          <ac:spMkLst>
            <pc:docMk/>
            <pc:sldMk cId="2010022334" sldId="357"/>
            <ac:spMk id="155" creationId="{70546D52-B8E4-480B-D58E-A456D776A333}"/>
          </ac:spMkLst>
        </pc:spChg>
        <pc:spChg chg="add del mod">
          <ac:chgData name="Dominik Dold" userId="f2e3d405450aa2f4" providerId="LiveId" clId="{5805CB45-291F-49AE-A1B6-715AA1DB6F91}" dt="2026-01-14T15:31:49.011" v="48444" actId="478"/>
          <ac:spMkLst>
            <pc:docMk/>
            <pc:sldMk cId="2010022334" sldId="357"/>
            <ac:spMk id="156" creationId="{F6C15C38-CF5A-34EE-FF46-D50FD5C091B9}"/>
          </ac:spMkLst>
        </pc:spChg>
        <pc:spChg chg="add del mod">
          <ac:chgData name="Dominik Dold" userId="f2e3d405450aa2f4" providerId="LiveId" clId="{5805CB45-291F-49AE-A1B6-715AA1DB6F91}" dt="2026-01-14T15:31:49.011" v="48444" actId="478"/>
          <ac:spMkLst>
            <pc:docMk/>
            <pc:sldMk cId="2010022334" sldId="357"/>
            <ac:spMk id="157" creationId="{775C7835-D024-9AB9-CF36-1A3D7DF9C8A0}"/>
          </ac:spMkLst>
        </pc:spChg>
        <pc:spChg chg="add del mod">
          <ac:chgData name="Dominik Dold" userId="f2e3d405450aa2f4" providerId="LiveId" clId="{5805CB45-291F-49AE-A1B6-715AA1DB6F91}" dt="2026-01-14T15:31:49.011" v="48444" actId="478"/>
          <ac:spMkLst>
            <pc:docMk/>
            <pc:sldMk cId="2010022334" sldId="357"/>
            <ac:spMk id="158" creationId="{BB9A9C5D-E464-2358-A5A4-AF913FF4ECBE}"/>
          </ac:spMkLst>
        </pc:spChg>
        <pc:spChg chg="add del mod">
          <ac:chgData name="Dominik Dold" userId="f2e3d405450aa2f4" providerId="LiveId" clId="{5805CB45-291F-49AE-A1B6-715AA1DB6F91}" dt="2026-01-14T15:31:49.011" v="48444" actId="478"/>
          <ac:spMkLst>
            <pc:docMk/>
            <pc:sldMk cId="2010022334" sldId="357"/>
            <ac:spMk id="159" creationId="{0F4CD76F-4FC1-00BA-36BE-49B80BBAD32C}"/>
          </ac:spMkLst>
        </pc:spChg>
        <pc:spChg chg="add del mod">
          <ac:chgData name="Dominik Dold" userId="f2e3d405450aa2f4" providerId="LiveId" clId="{5805CB45-291F-49AE-A1B6-715AA1DB6F91}" dt="2026-01-14T13:36:32.100" v="46927"/>
          <ac:spMkLst>
            <pc:docMk/>
            <pc:sldMk cId="2010022334" sldId="357"/>
            <ac:spMk id="160" creationId="{4FBDC84A-97E0-36CA-D5F3-B4F76ACBAB38}"/>
          </ac:spMkLst>
        </pc:spChg>
        <pc:spChg chg="add del mod">
          <ac:chgData name="Dominik Dold" userId="f2e3d405450aa2f4" providerId="LiveId" clId="{5805CB45-291F-49AE-A1B6-715AA1DB6F91}" dt="2026-01-14T15:31:49.011" v="48444" actId="478"/>
          <ac:spMkLst>
            <pc:docMk/>
            <pc:sldMk cId="2010022334" sldId="357"/>
            <ac:spMk id="162" creationId="{650B5C38-6FF3-0829-A627-977475398CFB}"/>
          </ac:spMkLst>
        </pc:spChg>
        <pc:spChg chg="add del mod">
          <ac:chgData name="Dominik Dold" userId="f2e3d405450aa2f4" providerId="LiveId" clId="{5805CB45-291F-49AE-A1B6-715AA1DB6F91}" dt="2026-01-14T15:31:52.910" v="48445" actId="478"/>
          <ac:spMkLst>
            <pc:docMk/>
            <pc:sldMk cId="2010022334" sldId="357"/>
            <ac:spMk id="163" creationId="{A484742B-DF13-753E-B729-E519748888F7}"/>
          </ac:spMkLst>
        </pc:spChg>
        <pc:spChg chg="add del">
          <ac:chgData name="Dominik Dold" userId="f2e3d405450aa2f4" providerId="LiveId" clId="{5805CB45-291F-49AE-A1B6-715AA1DB6F91}" dt="2026-01-14T15:32:04.106" v="48447" actId="22"/>
          <ac:spMkLst>
            <pc:docMk/>
            <pc:sldMk cId="2010022334" sldId="357"/>
            <ac:spMk id="165" creationId="{DB57D6E9-2585-4479-7A5F-33F011CC8E60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67" creationId="{9C23EA96-95BC-22C7-A081-3EDABFEB0B20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68" creationId="{45C8ABA0-3179-0517-942F-E97C1E2A3FE0}"/>
          </ac:spMkLst>
        </pc:spChg>
        <pc:spChg chg="del">
          <ac:chgData name="Dominik Dold" userId="f2e3d405450aa2f4" providerId="LiveId" clId="{5805CB45-291F-49AE-A1B6-715AA1DB6F91}" dt="2026-01-14T15:32:38.668" v="48453" actId="478"/>
          <ac:spMkLst>
            <pc:docMk/>
            <pc:sldMk cId="2010022334" sldId="357"/>
            <ac:spMk id="169" creationId="{E6F7DD89-09EE-FB6D-7D37-FA0FF0A5B21C}"/>
          </ac:spMkLst>
        </pc:spChg>
        <pc:spChg chg="mod">
          <ac:chgData name="Dominik Dold" userId="f2e3d405450aa2f4" providerId="LiveId" clId="{5805CB45-291F-49AE-A1B6-715AA1DB6F91}" dt="2026-01-14T15:32:08.244" v="48448"/>
          <ac:spMkLst>
            <pc:docMk/>
            <pc:sldMk cId="2010022334" sldId="357"/>
            <ac:spMk id="170" creationId="{CEEF0F4C-A8DD-32AE-5A44-CD017DC3BCEA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71" creationId="{845735F9-FCA3-7679-FB68-6D7AF93AFAC6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72" creationId="{4A17110C-2992-D73A-20BA-9EAF039FFCF7}"/>
          </ac:spMkLst>
        </pc:spChg>
        <pc:spChg chg="mod">
          <ac:chgData name="Dominik Dold" userId="f2e3d405450aa2f4" providerId="LiveId" clId="{5805CB45-291F-49AE-A1B6-715AA1DB6F91}" dt="2026-01-14T15:32:08.244" v="48448"/>
          <ac:spMkLst>
            <pc:docMk/>
            <pc:sldMk cId="2010022334" sldId="357"/>
            <ac:spMk id="173" creationId="{F95C6167-EF30-D793-7B40-C52ADAB3AC2E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74" creationId="{C0DEB2C4-C32B-50B4-4A0B-B0F4E01FDF11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76" creationId="{09F2B676-16CC-FD91-046B-60204F6B7055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77" creationId="{8396C8C1-66CD-8496-826A-5CDD4250722C}"/>
          </ac:spMkLst>
        </pc:spChg>
        <pc:spChg chg="mod ord topLvl">
          <ac:chgData name="Dominik Dold" userId="f2e3d405450aa2f4" providerId="LiveId" clId="{5805CB45-291F-49AE-A1B6-715AA1DB6F91}" dt="2026-01-14T15:33:38.850" v="48470" actId="1076"/>
          <ac:spMkLst>
            <pc:docMk/>
            <pc:sldMk cId="2010022334" sldId="357"/>
            <ac:spMk id="178" creationId="{C393E017-FD09-139A-C925-D561DE185A3C}"/>
          </ac:spMkLst>
        </pc:spChg>
        <pc:spChg chg="mod ord">
          <ac:chgData name="Dominik Dold" userId="f2e3d405450aa2f4" providerId="LiveId" clId="{5805CB45-291F-49AE-A1B6-715AA1DB6F91}" dt="2026-01-14T15:33:31.599" v="48467" actId="1076"/>
          <ac:spMkLst>
            <pc:docMk/>
            <pc:sldMk cId="2010022334" sldId="357"/>
            <ac:spMk id="179" creationId="{A9F0AA7E-88B6-F0E7-6C94-9B8B846A77F7}"/>
          </ac:spMkLst>
        </pc:spChg>
        <pc:spChg chg="mod">
          <ac:chgData name="Dominik Dold" userId="f2e3d405450aa2f4" providerId="LiveId" clId="{5805CB45-291F-49AE-A1B6-715AA1DB6F91}" dt="2026-01-14T15:32:08.244" v="48448"/>
          <ac:spMkLst>
            <pc:docMk/>
            <pc:sldMk cId="2010022334" sldId="357"/>
            <ac:spMk id="181" creationId="{3F2E7499-C66D-946C-BF99-2214830608D0}"/>
          </ac:spMkLst>
        </pc:spChg>
        <pc:spChg chg="del mod">
          <ac:chgData name="Dominik Dold" userId="f2e3d405450aa2f4" providerId="LiveId" clId="{5805CB45-291F-49AE-A1B6-715AA1DB6F91}" dt="2026-01-14T15:33:42.351" v="48471" actId="478"/>
          <ac:spMkLst>
            <pc:docMk/>
            <pc:sldMk cId="2010022334" sldId="357"/>
            <ac:spMk id="185" creationId="{012E7B6D-83BB-9364-452B-05DF9F18C9A7}"/>
          </ac:spMkLst>
        </pc:spChg>
        <pc:spChg chg="del mod">
          <ac:chgData name="Dominik Dold" userId="f2e3d405450aa2f4" providerId="LiveId" clId="{5805CB45-291F-49AE-A1B6-715AA1DB6F91}" dt="2026-01-14T15:32:40.847" v="48454" actId="478"/>
          <ac:spMkLst>
            <pc:docMk/>
            <pc:sldMk cId="2010022334" sldId="357"/>
            <ac:spMk id="186" creationId="{C689D5BC-4E33-F67D-2620-D95915EF7CC6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87" creationId="{201C8E51-CFA6-B7A3-4A58-7E0762B9B82C}"/>
          </ac:spMkLst>
        </pc:spChg>
        <pc:spChg chg="mod topLvl">
          <ac:chgData name="Dominik Dold" userId="f2e3d405450aa2f4" providerId="LiveId" clId="{5805CB45-291F-49AE-A1B6-715AA1DB6F91}" dt="2026-01-14T15:33:24.794" v="48464" actId="165"/>
          <ac:spMkLst>
            <pc:docMk/>
            <pc:sldMk cId="2010022334" sldId="357"/>
            <ac:spMk id="188" creationId="{416777CD-0210-80B7-F5CE-C4C2D1AABDFE}"/>
          </ac:spMkLst>
        </pc:spChg>
        <pc:spChg chg="add mod">
          <ac:chgData name="Dominik Dold" userId="f2e3d405450aa2f4" providerId="LiveId" clId="{5805CB45-291F-49AE-A1B6-715AA1DB6F91}" dt="2026-01-14T15:33:09.843" v="48460" actId="2085"/>
          <ac:spMkLst>
            <pc:docMk/>
            <pc:sldMk cId="2010022334" sldId="357"/>
            <ac:spMk id="189" creationId="{8F16815F-DA3C-EBE2-53BD-51C2272681FD}"/>
          </ac:spMkLst>
        </pc:spChg>
        <pc:spChg chg="add mod">
          <ac:chgData name="Dominik Dold" userId="f2e3d405450aa2f4" providerId="LiveId" clId="{5805CB45-291F-49AE-A1B6-715AA1DB6F91}" dt="2026-01-14T15:37:15.009" v="49062"/>
          <ac:spMkLst>
            <pc:docMk/>
            <pc:sldMk cId="2010022334" sldId="357"/>
            <ac:spMk id="190" creationId="{707AF8A3-66B5-26AA-AE54-13532E21806A}"/>
          </ac:spMkLst>
        </pc:spChg>
        <pc:grpChg chg="del">
          <ac:chgData name="Dominik Dold" userId="f2e3d405450aa2f4" providerId="LiveId" clId="{5805CB45-291F-49AE-A1B6-715AA1DB6F91}" dt="2026-01-14T13:24:55.451" v="45965" actId="478"/>
          <ac:grpSpMkLst>
            <pc:docMk/>
            <pc:sldMk cId="2010022334" sldId="357"/>
            <ac:grpSpMk id="124" creationId="{2A907A44-D3EC-5809-AB58-629DD4C0AD20}"/>
          </ac:grpSpMkLst>
        </pc:grpChg>
        <pc:grpChg chg="del">
          <ac:chgData name="Dominik Dold" userId="f2e3d405450aa2f4" providerId="LiveId" clId="{5805CB45-291F-49AE-A1B6-715AA1DB6F91}" dt="2026-01-14T13:22:03.070" v="45904" actId="478"/>
          <ac:grpSpMkLst>
            <pc:docMk/>
            <pc:sldMk cId="2010022334" sldId="357"/>
            <ac:grpSpMk id="127" creationId="{C5C99B82-96C1-B96D-6C53-3D47F470BC69}"/>
          </ac:grpSpMkLst>
        </pc:grpChg>
        <pc:grpChg chg="del">
          <ac:chgData name="Dominik Dold" userId="f2e3d405450aa2f4" providerId="LiveId" clId="{5805CB45-291F-49AE-A1B6-715AA1DB6F91}" dt="2026-01-14T13:22:07.574" v="45905" actId="478"/>
          <ac:grpSpMkLst>
            <pc:docMk/>
            <pc:sldMk cId="2010022334" sldId="357"/>
            <ac:grpSpMk id="132" creationId="{E37F32FD-F431-12F7-F871-FCDD0FA95EAD}"/>
          </ac:grpSpMkLst>
        </pc:grpChg>
        <pc:grpChg chg="del mod">
          <ac:chgData name="Dominik Dold" userId="f2e3d405450aa2f4" providerId="LiveId" clId="{5805CB45-291F-49AE-A1B6-715AA1DB6F91}" dt="2026-01-14T15:31:49.011" v="48444" actId="478"/>
          <ac:grpSpMkLst>
            <pc:docMk/>
            <pc:sldMk cId="2010022334" sldId="357"/>
            <ac:grpSpMk id="153" creationId="{F547C11E-EC0A-883D-BCC1-CB6650705E70}"/>
          </ac:grpSpMkLst>
        </pc:grpChg>
        <pc:grpChg chg="mod">
          <ac:chgData name="Dominik Dold" userId="f2e3d405450aa2f4" providerId="LiveId" clId="{5805CB45-291F-49AE-A1B6-715AA1DB6F91}" dt="2026-01-14T15:32:21.257" v="48450" actId="1076"/>
          <ac:grpSpMkLst>
            <pc:docMk/>
            <pc:sldMk cId="2010022334" sldId="357"/>
            <ac:grpSpMk id="166" creationId="{E0FBEA5D-154B-F4F6-1ACB-20097C425CD9}"/>
          </ac:grpSpMkLst>
        </pc:grpChg>
        <pc:picChg chg="add">
          <ac:chgData name="Dominik Dold" userId="f2e3d405450aa2f4" providerId="LiveId" clId="{5805CB45-291F-49AE-A1B6-715AA1DB6F91}" dt="2026-01-14T13:21:20.080" v="45896" actId="22"/>
          <ac:picMkLst>
            <pc:docMk/>
            <pc:sldMk cId="2010022334" sldId="357"/>
            <ac:picMk id="5" creationId="{8AF7A62C-BF2E-DDE9-57C6-A836980D8712}"/>
          </ac:picMkLst>
        </pc:picChg>
        <pc:cxnChg chg="del">
          <ac:chgData name="Dominik Dold" userId="f2e3d405450aa2f4" providerId="LiveId" clId="{5805CB45-291F-49AE-A1B6-715AA1DB6F91}" dt="2026-01-13T13:28:30.344" v="43155" actId="478"/>
          <ac:cxnSpMkLst>
            <pc:docMk/>
            <pc:sldMk cId="2010022334" sldId="357"/>
            <ac:cxnSpMk id="18" creationId="{AD912036-DFB4-43C4-FAFB-E83CF169757F}"/>
          </ac:cxnSpMkLst>
        </pc:cxnChg>
        <pc:cxnChg chg="add mod">
          <ac:chgData name="Dominik Dold" userId="f2e3d405450aa2f4" providerId="LiveId" clId="{5805CB45-291F-49AE-A1B6-715AA1DB6F91}" dt="2026-01-14T15:31:49.011" v="48444" actId="478"/>
          <ac:cxnSpMkLst>
            <pc:docMk/>
            <pc:sldMk cId="2010022334" sldId="357"/>
            <ac:cxnSpMk id="144" creationId="{401B4579-BA41-0535-5673-7FD55742E913}"/>
          </ac:cxnSpMkLst>
        </pc:cxnChg>
        <pc:cxnChg chg="add mod">
          <ac:chgData name="Dominik Dold" userId="f2e3d405450aa2f4" providerId="LiveId" clId="{5805CB45-291F-49AE-A1B6-715AA1DB6F91}" dt="2026-01-14T13:29:20.017" v="46074" actId="692"/>
          <ac:cxnSpMkLst>
            <pc:docMk/>
            <pc:sldMk cId="2010022334" sldId="357"/>
            <ac:cxnSpMk id="145" creationId="{AA11E1ED-D317-3815-3BB7-8EEFD7DE41D4}"/>
          </ac:cxnSpMkLst>
        </pc:cxnChg>
        <pc:cxnChg chg="add mod">
          <ac:chgData name="Dominik Dold" userId="f2e3d405450aa2f4" providerId="LiveId" clId="{5805CB45-291F-49AE-A1B6-715AA1DB6F91}" dt="2026-01-14T15:31:49.011" v="48444" actId="478"/>
          <ac:cxnSpMkLst>
            <pc:docMk/>
            <pc:sldMk cId="2010022334" sldId="357"/>
            <ac:cxnSpMk id="147" creationId="{666A5245-51D1-B663-BC41-17B3BD8445B5}"/>
          </ac:cxnSpMkLst>
        </pc:cxnChg>
        <pc:cxnChg chg="mod">
          <ac:chgData name="Dominik Dold" userId="f2e3d405450aa2f4" providerId="LiveId" clId="{5805CB45-291F-49AE-A1B6-715AA1DB6F91}" dt="2026-01-14T15:32:38.668" v="48453" actId="478"/>
          <ac:cxnSpMkLst>
            <pc:docMk/>
            <pc:sldMk cId="2010022334" sldId="357"/>
            <ac:cxnSpMk id="184" creationId="{5309B23C-7B6B-57DF-1DD9-9586EED8C4F8}"/>
          </ac:cxnSpMkLst>
        </pc:cxnChg>
      </pc:sldChg>
      <pc:sldChg chg="addSp modSp new mod modAnim">
        <pc:chgData name="Dominik Dold" userId="f2e3d405450aa2f4" providerId="LiveId" clId="{5805CB45-291F-49AE-A1B6-715AA1DB6F91}" dt="2026-01-14T15:42:04.235" v="49125"/>
        <pc:sldMkLst>
          <pc:docMk/>
          <pc:sldMk cId="1635907736" sldId="358"/>
        </pc:sldMkLst>
        <pc:spChg chg="mod">
          <ac:chgData name="Dominik Dold" userId="f2e3d405450aa2f4" providerId="LiveId" clId="{5805CB45-291F-49AE-A1B6-715AA1DB6F91}" dt="2026-01-13T16:14:56.664" v="44948" actId="20577"/>
          <ac:spMkLst>
            <pc:docMk/>
            <pc:sldMk cId="1635907736" sldId="358"/>
            <ac:spMk id="2" creationId="{B46CB635-CCB0-3E62-1637-38FA2AF97287}"/>
          </ac:spMkLst>
        </pc:spChg>
        <pc:spChg chg="add mod">
          <ac:chgData name="Dominik Dold" userId="f2e3d405450aa2f4" providerId="LiveId" clId="{5805CB45-291F-49AE-A1B6-715AA1DB6F91}" dt="2026-01-13T16:34:26.694" v="45352"/>
          <ac:spMkLst>
            <pc:docMk/>
            <pc:sldMk cId="1635907736" sldId="358"/>
            <ac:spMk id="4" creationId="{71E7C964-61BC-22AA-0D72-FFEF439A1EF5}"/>
          </ac:spMkLst>
        </pc:spChg>
        <pc:spChg chg="add mod">
          <ac:chgData name="Dominik Dold" userId="f2e3d405450aa2f4" providerId="LiveId" clId="{5805CB45-291F-49AE-A1B6-715AA1DB6F91}" dt="2026-01-13T16:35:28.777" v="45392" actId="20577"/>
          <ac:spMkLst>
            <pc:docMk/>
            <pc:sldMk cId="1635907736" sldId="358"/>
            <ac:spMk id="5" creationId="{7E5BE33B-E6A9-7375-2D70-21566C332E76}"/>
          </ac:spMkLst>
        </pc:spChg>
        <pc:spChg chg="add mod">
          <ac:chgData name="Dominik Dold" userId="f2e3d405450aa2f4" providerId="LiveId" clId="{5805CB45-291F-49AE-A1B6-715AA1DB6F91}" dt="2026-01-14T14:01:26.513" v="47062" actId="20577"/>
          <ac:spMkLst>
            <pc:docMk/>
            <pc:sldMk cId="1635907736" sldId="358"/>
            <ac:spMk id="6" creationId="{E0605B8A-FDDD-CCEA-D4AC-733D2C5D4DBE}"/>
          </ac:spMkLst>
        </pc:spChg>
        <pc:spChg chg="add mod">
          <ac:chgData name="Dominik Dold" userId="f2e3d405450aa2f4" providerId="LiveId" clId="{5805CB45-291F-49AE-A1B6-715AA1DB6F91}" dt="2026-01-14T14:02:05.346" v="47066" actId="20577"/>
          <ac:spMkLst>
            <pc:docMk/>
            <pc:sldMk cId="1635907736" sldId="358"/>
            <ac:spMk id="7" creationId="{F606A1E5-816C-E24D-4195-C486F3BC85AB}"/>
          </ac:spMkLst>
        </pc:spChg>
        <pc:spChg chg="add mod">
          <ac:chgData name="Dominik Dold" userId="f2e3d405450aa2f4" providerId="LiveId" clId="{5805CB45-291F-49AE-A1B6-715AA1DB6F91}" dt="2026-01-14T14:02:04.791" v="47065" actId="1076"/>
          <ac:spMkLst>
            <pc:docMk/>
            <pc:sldMk cId="1635907736" sldId="358"/>
            <ac:spMk id="8" creationId="{53C6E675-E8A3-AAC5-6D51-B57D5E1B71CB}"/>
          </ac:spMkLst>
        </pc:spChg>
      </pc:sldChg>
      <pc:sldChg chg="addSp delSp modSp add mod modAnim">
        <pc:chgData name="Dominik Dold" userId="f2e3d405450aa2f4" providerId="LiveId" clId="{5805CB45-291F-49AE-A1B6-715AA1DB6F91}" dt="2026-01-14T15:38:09.888" v="49072"/>
        <pc:sldMkLst>
          <pc:docMk/>
          <pc:sldMk cId="2311054438" sldId="359"/>
        </pc:sldMkLst>
        <pc:spChg chg="mod">
          <ac:chgData name="Dominik Dold" userId="f2e3d405450aa2f4" providerId="LiveId" clId="{5805CB45-291F-49AE-A1B6-715AA1DB6F91}" dt="2026-01-14T15:30:57.022" v="48443" actId="20577"/>
          <ac:spMkLst>
            <pc:docMk/>
            <pc:sldMk cId="2311054438" sldId="359"/>
            <ac:spMk id="2" creationId="{6F9CDFF5-84FD-8C1D-4C32-DB6C0F102F19}"/>
          </ac:spMkLst>
        </pc:spChg>
        <pc:spChg chg="add mod">
          <ac:chgData name="Dominik Dold" userId="f2e3d405450aa2f4" providerId="LiveId" clId="{5805CB45-291F-49AE-A1B6-715AA1DB6F91}" dt="2026-01-14T15:28:07.239" v="48374" actId="20577"/>
          <ac:spMkLst>
            <pc:docMk/>
            <pc:sldMk cId="2311054438" sldId="359"/>
            <ac:spMk id="4" creationId="{6419CB31-2228-6922-64B6-B00FDFA8589F}"/>
          </ac:spMkLst>
        </pc:spChg>
        <pc:spChg chg="add del mod">
          <ac:chgData name="Dominik Dold" userId="f2e3d405450aa2f4" providerId="LiveId" clId="{5805CB45-291F-49AE-A1B6-715AA1DB6F91}" dt="2026-01-14T15:18:30.328" v="47603" actId="478"/>
          <ac:spMkLst>
            <pc:docMk/>
            <pc:sldMk cId="2311054438" sldId="359"/>
            <ac:spMk id="5" creationId="{D5123776-BA5D-5038-5D91-AF0C2DAAADC3}"/>
          </ac:spMkLst>
        </pc:spChg>
        <pc:spChg chg="add mod">
          <ac:chgData name="Dominik Dold" userId="f2e3d405450aa2f4" providerId="LiveId" clId="{5805CB45-291F-49AE-A1B6-715AA1DB6F91}" dt="2026-01-14T15:26:34.354" v="48110" actId="1076"/>
          <ac:spMkLst>
            <pc:docMk/>
            <pc:sldMk cId="2311054438" sldId="359"/>
            <ac:spMk id="6" creationId="{E11E48CC-5892-9A86-5A54-5D2BEA696C9F}"/>
          </ac:spMkLst>
        </pc:spChg>
        <pc:spChg chg="add mod">
          <ac:chgData name="Dominik Dold" userId="f2e3d405450aa2f4" providerId="LiveId" clId="{5805CB45-291F-49AE-A1B6-715AA1DB6F91}" dt="2026-01-14T15:29:22.680" v="48427" actId="20577"/>
          <ac:spMkLst>
            <pc:docMk/>
            <pc:sldMk cId="2311054438" sldId="359"/>
            <ac:spMk id="7" creationId="{F5DA0540-B1D1-EADD-5BDE-D7E34D5B89FB}"/>
          </ac:spMkLst>
        </pc:spChg>
        <pc:spChg chg="add mod">
          <ac:chgData name="Dominik Dold" userId="f2e3d405450aa2f4" providerId="LiveId" clId="{5805CB45-291F-49AE-A1B6-715AA1DB6F91}" dt="2026-01-14T15:24:40.863" v="48047" actId="113"/>
          <ac:spMkLst>
            <pc:docMk/>
            <pc:sldMk cId="2311054438" sldId="359"/>
            <ac:spMk id="10" creationId="{945E9434-6378-C06D-7C6A-BC37B7F6C1B3}"/>
          </ac:spMkLst>
        </pc:spChg>
        <pc:spChg chg="add mod">
          <ac:chgData name="Dominik Dold" userId="f2e3d405450aa2f4" providerId="LiveId" clId="{5805CB45-291F-49AE-A1B6-715AA1DB6F91}" dt="2026-01-14T15:26:34.354" v="48110" actId="1076"/>
          <ac:spMkLst>
            <pc:docMk/>
            <pc:sldMk cId="2311054438" sldId="359"/>
            <ac:spMk id="19" creationId="{6C916F2C-E71F-43FA-4B76-AC335F7773FF}"/>
          </ac:spMkLst>
        </pc:spChg>
        <pc:spChg chg="add mod ord">
          <ac:chgData name="Dominik Dold" userId="f2e3d405450aa2f4" providerId="LiveId" clId="{5805CB45-291F-49AE-A1B6-715AA1DB6F91}" dt="2026-01-14T15:24:16.556" v="48032" actId="167"/>
          <ac:spMkLst>
            <pc:docMk/>
            <pc:sldMk cId="2311054438" sldId="359"/>
            <ac:spMk id="20" creationId="{B6F9691A-FE14-8698-E1FD-20E44C76E4FF}"/>
          </ac:spMkLst>
        </pc:spChg>
        <pc:spChg chg="add mod ord">
          <ac:chgData name="Dominik Dold" userId="f2e3d405450aa2f4" providerId="LiveId" clId="{5805CB45-291F-49AE-A1B6-715AA1DB6F91}" dt="2026-01-14T15:26:34.354" v="48110" actId="1076"/>
          <ac:spMkLst>
            <pc:docMk/>
            <pc:sldMk cId="2311054438" sldId="359"/>
            <ac:spMk id="21" creationId="{CCEA6416-0C16-A767-ADA8-ED85C3DAC878}"/>
          </ac:spMkLst>
        </pc:spChg>
        <pc:spChg chg="add del mod">
          <ac:chgData name="Dominik Dold" userId="f2e3d405450aa2f4" providerId="LiveId" clId="{5805CB45-291F-49AE-A1B6-715AA1DB6F91}" dt="2026-01-14T15:26:59.285" v="48141" actId="478"/>
          <ac:spMkLst>
            <pc:docMk/>
            <pc:sldMk cId="2311054438" sldId="359"/>
            <ac:spMk id="22" creationId="{C8918AA1-5C39-EFA9-F978-12964716C4F3}"/>
          </ac:spMkLst>
        </pc:spChg>
        <pc:spChg chg="add mod">
          <ac:chgData name="Dominik Dold" userId="f2e3d405450aa2f4" providerId="LiveId" clId="{5805CB45-291F-49AE-A1B6-715AA1DB6F91}" dt="2026-01-14T15:37:19.269" v="49064"/>
          <ac:spMkLst>
            <pc:docMk/>
            <pc:sldMk cId="2311054438" sldId="359"/>
            <ac:spMk id="23" creationId="{FD770BDB-22EC-A2B3-6504-35A079E5B666}"/>
          </ac:spMkLst>
        </pc:spChg>
        <pc:spChg chg="mod">
          <ac:chgData name="Dominik Dold" userId="f2e3d405450aa2f4" providerId="LiveId" clId="{5805CB45-291F-49AE-A1B6-715AA1DB6F91}" dt="2026-01-14T15:23:12.063" v="48014" actId="1076"/>
          <ac:spMkLst>
            <pc:docMk/>
            <pc:sldMk cId="2311054438" sldId="359"/>
            <ac:spMk id="139" creationId="{AE22461E-344E-8BE7-D6D1-2E933A46C860}"/>
          </ac:spMkLst>
        </pc:spChg>
        <pc:spChg chg="del mod">
          <ac:chgData name="Dominik Dold" userId="f2e3d405450aa2f4" providerId="LiveId" clId="{5805CB45-291F-49AE-A1B6-715AA1DB6F91}" dt="2026-01-14T15:37:18.919" v="49063" actId="478"/>
          <ac:spMkLst>
            <pc:docMk/>
            <pc:sldMk cId="2311054438" sldId="359"/>
            <ac:spMk id="154" creationId="{FF8DD62A-88FB-6B9C-0735-1377C922E037}"/>
          </ac:spMkLst>
        </pc:spChg>
        <pc:spChg chg="del">
          <ac:chgData name="Dominik Dold" userId="f2e3d405450aa2f4" providerId="LiveId" clId="{5805CB45-291F-49AE-A1B6-715AA1DB6F91}" dt="2026-01-14T15:16:39.179" v="47414" actId="478"/>
          <ac:spMkLst>
            <pc:docMk/>
            <pc:sldMk cId="2311054438" sldId="359"/>
            <ac:spMk id="155" creationId="{FC350E56-32C2-D243-15D2-29D2CE12683F}"/>
          </ac:spMkLst>
        </pc:spChg>
        <pc:spChg chg="mod">
          <ac:chgData name="Dominik Dold" userId="f2e3d405450aa2f4" providerId="LiveId" clId="{5805CB45-291F-49AE-A1B6-715AA1DB6F91}" dt="2026-01-14T15:23:15.493" v="48015" actId="1076"/>
          <ac:spMkLst>
            <pc:docMk/>
            <pc:sldMk cId="2311054438" sldId="359"/>
            <ac:spMk id="156" creationId="{EFB470C6-466A-BBB0-4D20-7EAFC2E3238B}"/>
          </ac:spMkLst>
        </pc:spChg>
        <pc:spChg chg="mod">
          <ac:chgData name="Dominik Dold" userId="f2e3d405450aa2f4" providerId="LiveId" clId="{5805CB45-291F-49AE-A1B6-715AA1DB6F91}" dt="2026-01-14T15:23:15.493" v="48015" actId="1076"/>
          <ac:spMkLst>
            <pc:docMk/>
            <pc:sldMk cId="2311054438" sldId="359"/>
            <ac:spMk id="157" creationId="{63F99376-A839-1CA4-BCD1-1EBD04824BFB}"/>
          </ac:spMkLst>
        </pc:spChg>
        <pc:spChg chg="mod">
          <ac:chgData name="Dominik Dold" userId="f2e3d405450aa2f4" providerId="LiveId" clId="{5805CB45-291F-49AE-A1B6-715AA1DB6F91}" dt="2026-01-14T15:23:19.181" v="48016" actId="1076"/>
          <ac:spMkLst>
            <pc:docMk/>
            <pc:sldMk cId="2311054438" sldId="359"/>
            <ac:spMk id="158" creationId="{0D97FF2B-3A62-7EDE-ECA6-93379B69D1CF}"/>
          </ac:spMkLst>
        </pc:spChg>
        <pc:spChg chg="mod">
          <ac:chgData name="Dominik Dold" userId="f2e3d405450aa2f4" providerId="LiveId" clId="{5805CB45-291F-49AE-A1B6-715AA1DB6F91}" dt="2026-01-14T15:26:34.354" v="48110" actId="1076"/>
          <ac:spMkLst>
            <pc:docMk/>
            <pc:sldMk cId="2311054438" sldId="359"/>
            <ac:spMk id="159" creationId="{1AD42051-89C9-415F-A22C-0C0273D8ED79}"/>
          </ac:spMkLst>
        </pc:spChg>
        <pc:spChg chg="mod">
          <ac:chgData name="Dominik Dold" userId="f2e3d405450aa2f4" providerId="LiveId" clId="{5805CB45-291F-49AE-A1B6-715AA1DB6F91}" dt="2026-01-14T15:23:21.910" v="48017" actId="1076"/>
          <ac:spMkLst>
            <pc:docMk/>
            <pc:sldMk cId="2311054438" sldId="359"/>
            <ac:spMk id="162" creationId="{7CDBFE12-8479-31E4-7D6A-AD4FD9C3E0C5}"/>
          </ac:spMkLst>
        </pc:spChg>
        <pc:spChg chg="mod">
          <ac:chgData name="Dominik Dold" userId="f2e3d405450aa2f4" providerId="LiveId" clId="{5805CB45-291F-49AE-A1B6-715AA1DB6F91}" dt="2026-01-14T15:28:49.523" v="48416" actId="20577"/>
          <ac:spMkLst>
            <pc:docMk/>
            <pc:sldMk cId="2311054438" sldId="359"/>
            <ac:spMk id="163" creationId="{E9760FAC-52B1-C66C-16B6-8A6FA467EEB3}"/>
          </ac:spMkLst>
        </pc:spChg>
        <pc:grpChg chg="mod">
          <ac:chgData name="Dominik Dold" userId="f2e3d405450aa2f4" providerId="LiveId" clId="{5805CB45-291F-49AE-A1B6-715AA1DB6F91}" dt="2026-01-14T15:18:37.154" v="47604" actId="1076"/>
          <ac:grpSpMkLst>
            <pc:docMk/>
            <pc:sldMk cId="2311054438" sldId="359"/>
            <ac:grpSpMk id="153" creationId="{4DEF013B-BB94-E0FE-A88E-6FCA1F43FBA0}"/>
          </ac:grpSpMkLst>
        </pc:grpChg>
      </pc:sldChg>
      <pc:sldChg chg="addSp modSp add mod modAnim">
        <pc:chgData name="Dominik Dold" userId="f2e3d405450aa2f4" providerId="LiveId" clId="{5805CB45-291F-49AE-A1B6-715AA1DB6F91}" dt="2026-01-14T15:37:45.454" v="49068"/>
        <pc:sldMkLst>
          <pc:docMk/>
          <pc:sldMk cId="1119742054" sldId="360"/>
        </pc:sldMkLst>
        <pc:spChg chg="add mod">
          <ac:chgData name="Dominik Dold" userId="f2e3d405450aa2f4" providerId="LiveId" clId="{5805CB45-291F-49AE-A1B6-715AA1DB6F91}" dt="2026-01-14T15:36:50.890" v="49054" actId="20577"/>
          <ac:spMkLst>
            <pc:docMk/>
            <pc:sldMk cId="1119742054" sldId="360"/>
            <ac:spMk id="4" creationId="{6329189E-852F-F342-0C8B-2B84CB27511E}"/>
          </ac:spMkLst>
        </pc:spChg>
        <pc:spChg chg="add mod">
          <ac:chgData name="Dominik Dold" userId="f2e3d405450aa2f4" providerId="LiveId" clId="{5805CB45-291F-49AE-A1B6-715AA1DB6F91}" dt="2026-01-14T15:37:31.268" v="49066" actId="1076"/>
          <ac:spMkLst>
            <pc:docMk/>
            <pc:sldMk cId="1119742054" sldId="360"/>
            <ac:spMk id="6" creationId="{EACE8F44-1EE1-342F-C227-F8531E174ADA}"/>
          </ac:spMkLst>
        </pc:spChg>
        <pc:spChg chg="add mod">
          <ac:chgData name="Dominik Dold" userId="f2e3d405450aa2f4" providerId="LiveId" clId="{5805CB45-291F-49AE-A1B6-715AA1DB6F91}" dt="2026-01-14T15:37:27.423" v="49065" actId="1076"/>
          <ac:spMkLst>
            <pc:docMk/>
            <pc:sldMk cId="1119742054" sldId="360"/>
            <ac:spMk id="8" creationId="{ADDE7D83-AA4F-9E13-BFBF-22EE8DF41F93}"/>
          </ac:spMkLst>
        </pc:spChg>
        <pc:spChg chg="mod">
          <ac:chgData name="Dominik Dold" userId="f2e3d405450aa2f4" providerId="LiveId" clId="{5805CB45-291F-49AE-A1B6-715AA1DB6F91}" dt="2026-01-14T15:37:10.579" v="49060" actId="1076"/>
          <ac:spMkLst>
            <pc:docMk/>
            <pc:sldMk cId="1119742054" sldId="360"/>
            <ac:spMk id="154" creationId="{8608B768-9FE4-9A99-73B9-22F634ECD38F}"/>
          </ac:spMkLst>
        </pc:spChg>
      </pc:sldChg>
      <pc:sldChg chg="add modAnim">
        <pc:chgData name="Dominik Dold" userId="f2e3d405450aa2f4" providerId="LiveId" clId="{5805CB45-291F-49AE-A1B6-715AA1DB6F91}" dt="2026-01-14T15:41:55.771" v="49124"/>
        <pc:sldMkLst>
          <pc:docMk/>
          <pc:sldMk cId="2023312961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E08E-FD48-4ABE-9805-2EBFDE106AB3}" type="datetimeFigureOut">
              <a:rPr lang="en-GB" smtClean="0"/>
              <a:t>14/01/2026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B3B47-E9D1-4DC9-BA97-9D4F98187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9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B3B47-E9D1-4DC9-BA97-9D4F98187D7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 dirty="0"/>
          </a:p>
        </p:txBody>
      </p:sp>
      <p:pic>
        <p:nvPicPr>
          <p:cNvPr id="1028" name="Picture 4" descr="Data Science @ Uni Vienna">
            <a:extLst>
              <a:ext uri="{FF2B5EF4-FFF2-40B4-BE49-F238E27FC236}">
                <a16:creationId xmlns:a16="http://schemas.microsoft.com/office/drawing/2014/main" id="{04D2D794-85F5-7CD7-4A77-992CEEAB32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79327"/>
            <a:ext cx="7298267" cy="30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E390-ECDD-CE6E-9367-DE8D21DB2F41}"/>
              </a:ext>
            </a:extLst>
          </p:cNvPr>
          <p:cNvSpPr txBox="1"/>
          <p:nvPr userDrawn="1"/>
        </p:nvSpPr>
        <p:spPr>
          <a:xfrm>
            <a:off x="259080" y="863807"/>
            <a:ext cx="553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Mathematics of Data Science</a:t>
            </a:r>
            <a:endParaRPr lang="en-AT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B0B7C-0D14-E6B2-C871-A2C642F5419D}"/>
              </a:ext>
            </a:extLst>
          </p:cNvPr>
          <p:cNvSpPr txBox="1"/>
          <p:nvPr userDrawn="1"/>
        </p:nvSpPr>
        <p:spPr>
          <a:xfrm>
            <a:off x="7298266" y="590186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University of Vienna, </a:t>
            </a:r>
            <a:r>
              <a:rPr lang="en-US" sz="1800" b="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WiSe</a:t>
            </a:r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2025</a:t>
            </a:r>
            <a:endParaRPr lang="en-AT" sz="1800" b="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94799-5FA7-268F-965B-42C585B4C68D}"/>
              </a:ext>
            </a:extLst>
          </p:cNvPr>
          <p:cNvSpPr txBox="1"/>
          <p:nvPr userDrawn="1"/>
        </p:nvSpPr>
        <p:spPr>
          <a:xfrm>
            <a:off x="259080" y="3198167"/>
            <a:ext cx="553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Lecturer: Dominik Dold</a:t>
            </a:r>
            <a:endParaRPr lang="en-AT" sz="2400" b="1" dirty="0">
              <a:solidFill>
                <a:schemeClr val="accent5">
                  <a:lumMod val="50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DB9A7-BB84-C6CF-3F68-20EEF0340673}"/>
              </a:ext>
            </a:extLst>
          </p:cNvPr>
          <p:cNvSpPr txBox="1"/>
          <p:nvPr userDrawn="1"/>
        </p:nvSpPr>
        <p:spPr>
          <a:xfrm>
            <a:off x="7298266" y="624471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Master’s </a:t>
            </a:r>
            <a:r>
              <a:rPr lang="en-US" sz="1800" b="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programme</a:t>
            </a:r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in Data Science</a:t>
            </a:r>
            <a:endParaRPr lang="en-AT" sz="1800" b="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5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0051-C6DB-4954-8A39-7BBB06410C9B}" type="datetime1">
              <a:rPr lang="en-GB" smtClean="0"/>
              <a:t>14/01/2026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9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210B-129B-4959-BC37-B5393D6AEA88}" type="datetime1">
              <a:rPr lang="en-GB" smtClean="0"/>
              <a:t>14/01/2026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E41D-2DBF-4108-A0A6-B66ADCBB53B9}" type="datetime1">
              <a:rPr lang="en-GB" smtClean="0"/>
              <a:t>14/01/2026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49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2891" y="-119587"/>
            <a:ext cx="11314444" cy="1325562"/>
          </a:xfrm>
        </p:spPr>
        <p:txBody>
          <a:bodyPr>
            <a:normAutofit/>
          </a:bodyPr>
          <a:lstStyle>
            <a:lvl1pPr>
              <a:defRPr sz="3500" b="1">
                <a:solidFill>
                  <a:srgbClr val="191D43"/>
                </a:solidFill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r>
              <a:rPr lang="en-US" dirty="0"/>
              <a:t>And nothing else matters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1" y="652872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fld id="{CC491BDB-77F2-4EF0-887C-9DE660584513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DAD9EC-3917-A6B5-BFC0-78CFC508B2ED}"/>
              </a:ext>
            </a:extLst>
          </p:cNvPr>
          <p:cNvCxnSpPr>
            <a:cxnSpLocks/>
          </p:cNvCxnSpPr>
          <p:nvPr userDrawn="1"/>
        </p:nvCxnSpPr>
        <p:spPr>
          <a:xfrm>
            <a:off x="305079" y="891868"/>
            <a:ext cx="11314444" cy="0"/>
          </a:xfrm>
          <a:prstGeom prst="line">
            <a:avLst/>
          </a:prstGeom>
          <a:ln w="53975" cap="rnd" cmpd="sng">
            <a:gradFill flip="none" rotWithShape="1">
              <a:gsLst>
                <a:gs pos="0">
                  <a:srgbClr val="191D43"/>
                </a:gs>
                <a:gs pos="34000">
                  <a:srgbClr val="191D43"/>
                </a:gs>
                <a:gs pos="62000">
                  <a:srgbClr val="191D43">
                    <a:alpha val="55000"/>
                  </a:srgbClr>
                </a:gs>
                <a:gs pos="86000">
                  <a:srgbClr val="191D43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99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image of a brain&#10;&#10;Description automatically generated">
            <a:extLst>
              <a:ext uri="{FF2B5EF4-FFF2-40B4-BE49-F238E27FC236}">
                <a16:creationId xmlns:a16="http://schemas.microsoft.com/office/drawing/2014/main" id="{8019FAC9-9AF7-E084-7654-F3C01ADF70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9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3E148-CF42-4205-B6F8-3B728CF7C4C5}"/>
              </a:ext>
            </a:extLst>
          </p:cNvPr>
          <p:cNvSpPr/>
          <p:nvPr userDrawn="1"/>
        </p:nvSpPr>
        <p:spPr>
          <a:xfrm>
            <a:off x="0" y="-21507"/>
            <a:ext cx="12191998" cy="3336207"/>
          </a:xfrm>
          <a:prstGeom prst="rect">
            <a:avLst/>
          </a:prstGeom>
          <a:gradFill flip="none" rotWithShape="1">
            <a:gsLst>
              <a:gs pos="0">
                <a:srgbClr val="E3EEF8">
                  <a:lumMod val="0"/>
                  <a:lumOff val="100000"/>
                </a:srgbClr>
              </a:gs>
              <a:gs pos="44000">
                <a:schemeClr val="accent1">
                  <a:alpha val="85000"/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9D05B-973C-1FB5-7278-033AF9D8F9A2}"/>
              </a:ext>
            </a:extLst>
          </p:cNvPr>
          <p:cNvSpPr/>
          <p:nvPr userDrawn="1"/>
        </p:nvSpPr>
        <p:spPr>
          <a:xfrm rot="10800000">
            <a:off x="0" y="3314699"/>
            <a:ext cx="12191998" cy="3550469"/>
          </a:xfrm>
          <a:prstGeom prst="rect">
            <a:avLst/>
          </a:prstGeom>
          <a:gradFill flip="none" rotWithShape="1">
            <a:gsLst>
              <a:gs pos="0">
                <a:srgbClr val="E3EEF8">
                  <a:lumMod val="0"/>
                  <a:lumOff val="100000"/>
                </a:srgbClr>
              </a:gs>
              <a:gs pos="44000">
                <a:schemeClr val="accent1">
                  <a:alpha val="85000"/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52A333-6028-3FFA-E937-DF521D2EF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3144" y="2651917"/>
            <a:ext cx="5065709" cy="1325562"/>
          </a:xfrm>
        </p:spPr>
        <p:txBody>
          <a:bodyPr>
            <a:normAutofit/>
          </a:bodyPr>
          <a:lstStyle>
            <a:lvl1pPr>
              <a:defRPr sz="3500" b="1">
                <a:solidFill>
                  <a:srgbClr val="191D43"/>
                </a:solidFill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r>
              <a:rPr lang="en-US" dirty="0"/>
              <a:t>And nothing else matters</a:t>
            </a:r>
          </a:p>
        </p:txBody>
      </p:sp>
    </p:spTree>
    <p:extLst>
      <p:ext uri="{BB962C8B-B14F-4D97-AF65-F5344CB8AC3E}">
        <p14:creationId xmlns:p14="http://schemas.microsoft.com/office/powerpoint/2010/main" val="251546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79674F-EEE7-A3F7-E7B6-E090E34DAE7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F97D08-59F5-690E-D135-2A5264455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1ACB7E-6B9B-F069-4767-E614377BA33D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7" name="Picture 6" descr="A brain with circuit board&#10;&#10;Description automatically generated">
            <a:extLst>
              <a:ext uri="{FF2B5EF4-FFF2-40B4-BE49-F238E27FC236}">
                <a16:creationId xmlns:a16="http://schemas.microsoft.com/office/drawing/2014/main" id="{71D72719-C124-A965-D48D-9233DB44E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1" b="26149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6C7911-7E19-CC38-D210-8AA48256FC58}"/>
              </a:ext>
            </a:extLst>
          </p:cNvPr>
          <p:cNvSpPr/>
          <p:nvPr userDrawn="1"/>
        </p:nvSpPr>
        <p:spPr>
          <a:xfrm>
            <a:off x="1" y="-7169"/>
            <a:ext cx="12191999" cy="6858000"/>
          </a:xfrm>
          <a:prstGeom prst="rect">
            <a:avLst/>
          </a:prstGeom>
          <a:gradFill flip="none" rotWithShape="1">
            <a:gsLst>
              <a:gs pos="42000">
                <a:srgbClr val="FBFDFE">
                  <a:alpha val="84000"/>
                </a:srgbClr>
              </a:gs>
              <a:gs pos="0">
                <a:srgbClr val="E3EEF8">
                  <a:lumMod val="0"/>
                  <a:lumOff val="100000"/>
                </a:srgbClr>
              </a:gs>
              <a:gs pos="62000">
                <a:schemeClr val="accent1">
                  <a:lumMod val="5000"/>
                  <a:lumOff val="95000"/>
                  <a:alpha val="71000"/>
                </a:schemeClr>
              </a:gs>
              <a:gs pos="55000">
                <a:schemeClr val="accent1">
                  <a:lumMod val="30000"/>
                  <a:lumOff val="70000"/>
                  <a:alpha val="0"/>
                </a:schemeClr>
              </a:gs>
            </a:gsLst>
            <a:lin ang="180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7533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04763"/>
                </a:solidFill>
              </a:defRPr>
            </a:lvl1pPr>
          </a:lstStyle>
          <a:p>
            <a:r>
              <a:rPr lang="en-GB" sz="4400" b="1" dirty="0">
                <a:solidFill>
                  <a:srgbClr val="700000"/>
                </a:solidFill>
              </a:rPr>
              <a:t>And nothing else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3D7D-A06C-4DE9-992B-5B65F53834D9}" type="datetime1">
              <a:rPr lang="en-GB" smtClean="0"/>
              <a:t>14/01/2026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60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38C1-9379-4361-9946-D3680B7F47FE}" type="datetime1">
              <a:rPr lang="en-GB" smtClean="0"/>
              <a:t>14/01/2026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5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243E-F364-48F3-BBAD-37A743E237B4}" type="datetime1">
              <a:rPr lang="en-GB" smtClean="0"/>
              <a:t>14/01/2026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C75F848-CC64-48D8-80EC-4DCB6841C39A}"/>
              </a:ext>
            </a:extLst>
          </p:cNvPr>
          <p:cNvCxnSpPr>
            <a:cxnSpLocks/>
          </p:cNvCxnSpPr>
          <p:nvPr userDrawn="1"/>
        </p:nvCxnSpPr>
        <p:spPr>
          <a:xfrm>
            <a:off x="840375" y="1452057"/>
            <a:ext cx="1050780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7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8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CC01-3EBF-4DED-A29A-5DE22DB44D36}" type="datetime1">
              <a:rPr lang="en-GB" smtClean="0"/>
              <a:t>14/01/2026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DC136D-BBC1-4797-AC59-38B61BEC7FD1}" type="datetime1">
              <a:rPr lang="en-GB" smtClean="0"/>
              <a:t>14/01/2026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919525-E890-AB35-6708-B0FE1DB18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B9D883-0E54-23DE-2184-3F413ECD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FE272-A65B-4EA4-AEA8-D88D698DA1C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4761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2" r:id="rId2"/>
    <p:sldLayoutId id="2147483737" r:id="rId3"/>
    <p:sldLayoutId id="2147483733" r:id="rId4"/>
    <p:sldLayoutId id="2147483734" r:id="rId5"/>
    <p:sldLayoutId id="2147483735" r:id="rId6"/>
    <p:sldLayoutId id="2147483736" r:id="rId7"/>
    <p:sldLayoutId id="2147483742" r:id="rId8"/>
    <p:sldLayoutId id="2147483738" r:id="rId9"/>
    <p:sldLayoutId id="2147483739" r:id="rId10"/>
    <p:sldLayoutId id="2147483740" r:id="rId11"/>
    <p:sldLayoutId id="214748374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emf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52C87C-42C9-5D83-F25A-09C72E6C5AA9}"/>
              </a:ext>
            </a:extLst>
          </p:cNvPr>
          <p:cNvSpPr txBox="1"/>
          <p:nvPr/>
        </p:nvSpPr>
        <p:spPr>
          <a:xfrm>
            <a:off x="259080" y="217476"/>
            <a:ext cx="1091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6 – Generalization bounds</a:t>
            </a:r>
            <a:endParaRPr lang="en-AT" sz="36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3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F431E-3238-A2E3-6164-5FA8322F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05DC-5287-F197-9B2B-28E1A2B3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B1D1B-86A9-1C45-F972-5B702C74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AA4D9-BAEE-4E8E-61A7-E65DF0FF02B7}"/>
                  </a:ext>
                </a:extLst>
              </p:cNvPr>
              <p:cNvSpPr txBox="1"/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AA4D9-BAEE-4E8E-61A7-E65DF0FF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blipFill>
                <a:blip r:embed="rId2"/>
                <a:stretch>
                  <a:fillRect l="-827"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09693E-5C8D-7AB5-4AF2-06FC975DEF5A}"/>
                  </a:ext>
                </a:extLst>
              </p:cNvPr>
              <p:cNvSpPr txBox="1"/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=0.5.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Then the following four functions cover all realizations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09693E-5C8D-7AB5-4AF2-06FC975DE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blipFill>
                <a:blip r:embed="rId3"/>
                <a:stretch>
                  <a:fillRect l="-827"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0B1581-0CAB-D39C-9487-2FA607FD80A6}"/>
                  </a:ext>
                </a:extLst>
              </p:cNvPr>
              <p:cNvSpPr txBox="1"/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−0.5,0.5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0.5,−0.5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0B1581-0CAB-D39C-9487-2FA607FD8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white square with black dots and stars&#10;&#10;AI-generated content may be incorrect.">
            <a:extLst>
              <a:ext uri="{FF2B5EF4-FFF2-40B4-BE49-F238E27FC236}">
                <a16:creationId xmlns:a16="http://schemas.microsoft.com/office/drawing/2014/main" id="{97C8E026-9284-7AB5-8222-C47A4F058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11" y="3078285"/>
            <a:ext cx="5061985" cy="3723008"/>
          </a:xfrm>
          <a:prstGeom prst="rect">
            <a:avLst/>
          </a:prstGeom>
        </p:spPr>
      </p:pic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D578A58-5310-E4B1-735A-0483D8551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386" y="3086458"/>
            <a:ext cx="4763386" cy="37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71DD9-7F12-C6B3-94BB-AC21BCE0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7701D-E326-D927-CA08-69E5B2F8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2DB56-744F-425A-F890-C8B6B7C0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FA8C15-85BB-8006-3C57-A6E6B8D30438}"/>
                  </a:ext>
                </a:extLst>
              </p:cNvPr>
              <p:cNvSpPr txBox="1"/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FA8C15-85BB-8006-3C57-A6E6B8D30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blipFill>
                <a:blip r:embed="rId2"/>
                <a:stretch>
                  <a:fillRect l="-827"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30E361-FECD-B942-B2A8-457788EF2A09}"/>
                  </a:ext>
                </a:extLst>
              </p:cNvPr>
              <p:cNvSpPr txBox="1"/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=0.5.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Then the following four functions cover all realizations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30E361-FECD-B942-B2A8-457788EF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blipFill>
                <a:blip r:embed="rId3"/>
                <a:stretch>
                  <a:fillRect l="-827"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44815-8179-8666-CA05-A063109D187E}"/>
                  </a:ext>
                </a:extLst>
              </p:cNvPr>
              <p:cNvSpPr txBox="1"/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−0.5,0.5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0.5,−0.5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E44815-8179-8666-CA05-A063109D1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93300A4-73E7-26D2-62AB-7645A8D25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386" y="3086458"/>
            <a:ext cx="4763386" cy="3706662"/>
          </a:xfrm>
          <a:prstGeom prst="rect">
            <a:avLst/>
          </a:prstGeom>
        </p:spPr>
      </p:pic>
      <p:pic>
        <p:nvPicPr>
          <p:cNvPr id="9" name="Picture 8" descr="A white square with black lines and red dots&#10;&#10;AI-generated content may be incorrect.">
            <a:extLst>
              <a:ext uri="{FF2B5EF4-FFF2-40B4-BE49-F238E27FC236}">
                <a16:creationId xmlns:a16="http://schemas.microsoft.com/office/drawing/2014/main" id="{CF8535FE-4C28-3BA9-05A7-A8EFD2539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1" y="3085814"/>
            <a:ext cx="5061985" cy="37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4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01F5-EFE3-9E82-C7F1-4D0D3B77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C609-8F8E-801E-19FC-B900F8B2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31480-95B4-2A6C-A485-4A8E516B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5198C-ECB2-6770-2E57-6D6301841E8B}"/>
                  </a:ext>
                </a:extLst>
              </p:cNvPr>
              <p:cNvSpPr txBox="1"/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F5198C-ECB2-6770-2E57-6D630184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blipFill>
                <a:blip r:embed="rId2"/>
                <a:stretch>
                  <a:fillRect l="-827"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5AC1D-EF73-C1FD-B6BA-AE183A49A846}"/>
                  </a:ext>
                </a:extLst>
              </p:cNvPr>
              <p:cNvSpPr txBox="1"/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=0.5.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Then the following four functions cover all realizations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5AC1D-EF73-C1FD-B6BA-AE183A49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blipFill>
                <a:blip r:embed="rId3"/>
                <a:stretch>
                  <a:fillRect l="-827"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AFDCD-30DA-CD9A-F0CE-022218C3701A}"/>
                  </a:ext>
                </a:extLst>
              </p:cNvPr>
              <p:cNvSpPr txBox="1"/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−0.5,0.5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0.5,−0.5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0AFDCD-30DA-CD9A-F0CE-022218C37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701CA74-D6DE-5A1A-F05C-F75D8979F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386" y="3086458"/>
            <a:ext cx="4763386" cy="3706662"/>
          </a:xfrm>
          <a:prstGeom prst="rect">
            <a:avLst/>
          </a:prstGeom>
        </p:spPr>
      </p:pic>
      <p:pic>
        <p:nvPicPr>
          <p:cNvPr id="8" name="Picture 7" descr="A diagram of different colored balls&#10;&#10;AI-generated content may be incorrect.">
            <a:extLst>
              <a:ext uri="{FF2B5EF4-FFF2-40B4-BE49-F238E27FC236}">
                <a16:creationId xmlns:a16="http://schemas.microsoft.com/office/drawing/2014/main" id="{6AFB7F67-25FB-FE43-D304-8FA1F59F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0" y="3078284"/>
            <a:ext cx="5061985" cy="37230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89D6CD-CAD1-E451-09E3-145DA3D2C4DD}"/>
              </a:ext>
            </a:extLst>
          </p:cNvPr>
          <p:cNvCxnSpPr/>
          <p:nvPr/>
        </p:nvCxnSpPr>
        <p:spPr>
          <a:xfrm>
            <a:off x="1396409" y="2799907"/>
            <a:ext cx="290624" cy="38986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FA9B60-BF34-3540-6311-5E60E9EDB174}"/>
                  </a:ext>
                </a:extLst>
              </p:cNvPr>
              <p:cNvSpPr txBox="1"/>
              <p:nvPr/>
            </p:nvSpPr>
            <p:spPr>
              <a:xfrm>
                <a:off x="0" y="2292210"/>
                <a:ext cx="3475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assign random functions to one of the four classes such that the distance is smaller than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</m:oMath>
                </a14:m>
                <a:endParaRPr lang="en-US" sz="1400" i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FA9B60-BF34-3540-6311-5E60E9ED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92210"/>
                <a:ext cx="3475405" cy="523220"/>
              </a:xfrm>
              <a:prstGeom prst="rect">
                <a:avLst/>
              </a:prstGeom>
              <a:blipFill>
                <a:blip r:embed="rId7"/>
                <a:stretch>
                  <a:fillRect l="-526" t="-2326" b="-116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0AF9-FA56-C190-60E8-B4508E8B2DE6}"/>
                  </a:ext>
                </a:extLst>
              </p:cNvPr>
              <p:cNvSpPr txBox="1"/>
              <p:nvPr/>
            </p:nvSpPr>
            <p:spPr>
              <a:xfrm>
                <a:off x="4157127" y="6432180"/>
                <a:ext cx="4554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four functions cover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𝓗</m:t>
                    </m:r>
                    <m:r>
                      <a:rPr lang="en-US" sz="2400" b="1" i="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!</m:t>
                    </m:r>
                  </m:oMath>
                </a14:m>
                <a:r>
                  <a:rPr lang="en-US" sz="2400" b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0AF9-FA56-C190-60E8-B4508E8B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127" y="6432180"/>
                <a:ext cx="4554483" cy="461665"/>
              </a:xfrm>
              <a:prstGeom prst="rect">
                <a:avLst/>
              </a:prstGeom>
              <a:blipFill>
                <a:blip r:embed="rId8"/>
                <a:stretch>
                  <a:fillRect l="-2142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64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0DCAFF-30EC-B42B-BA87-FDFFB8A49C88}"/>
              </a:ext>
            </a:extLst>
          </p:cNvPr>
          <p:cNvSpPr/>
          <p:nvPr/>
        </p:nvSpPr>
        <p:spPr>
          <a:xfrm>
            <a:off x="8365592" y="6234885"/>
            <a:ext cx="371989" cy="254380"/>
          </a:xfrm>
          <a:prstGeom prst="roundRect">
            <a:avLst/>
          </a:prstGeom>
          <a:solidFill>
            <a:srgbClr val="FF8C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05674-F558-BD64-907D-73F6F5837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bound: covering numbers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3348B-1A2F-3402-A67A-CE9232C0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0BB3B-F06F-07B8-CBDE-09E983F0638C}"/>
              </a:ext>
            </a:extLst>
          </p:cNvPr>
          <p:cNvSpPr txBox="1"/>
          <p:nvPr/>
        </p:nvSpPr>
        <p:spPr>
          <a:xfrm>
            <a:off x="311967" y="3865270"/>
            <a:ext cx="1178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Using covering numbers, we get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(using a rather similar derivation)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529A6C-3058-F677-85E4-0061C7080BA0}"/>
              </a:ext>
            </a:extLst>
          </p:cNvPr>
          <p:cNvSpPr/>
          <p:nvPr/>
        </p:nvSpPr>
        <p:spPr>
          <a:xfrm>
            <a:off x="324780" y="4455228"/>
            <a:ext cx="11493612" cy="228604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D083E-60E3-87B7-6CC8-42661EEB52DE}"/>
                  </a:ext>
                </a:extLst>
              </p:cNvPr>
              <p:cNvSpPr txBox="1"/>
              <p:nvPr/>
            </p:nvSpPr>
            <p:spPr>
              <a:xfrm>
                <a:off x="3031045" y="5710873"/>
                <a:ext cx="7842663" cy="843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𝑅</m:t>
                            </m:r>
                          </m:e>
                        </m:acc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4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𝒢</m:t>
                                </m:r>
                              </m:e>
                            </m:func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2/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</m:oMath>
                </a14:m>
                <a:endParaRPr lang="LID4096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D083E-60E3-87B7-6CC8-42661EEB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45" y="5710873"/>
                <a:ext cx="7842663" cy="84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5AB9B-A578-E191-FAE1-3134F7DF17ED}"/>
                  </a:ext>
                </a:extLst>
              </p:cNvPr>
              <p:cNvSpPr txBox="1"/>
              <p:nvPr/>
            </p:nvSpPr>
            <p:spPr>
              <a:xfrm>
                <a:off x="2663765" y="2416548"/>
                <a:ext cx="6864469" cy="1227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2/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5AB9B-A578-E191-FAE1-3134F7DF1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65" y="2416548"/>
                <a:ext cx="6864469" cy="1227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C34614-A66B-49E8-5418-40705545358A}"/>
              </a:ext>
            </a:extLst>
          </p:cNvPr>
          <p:cNvSpPr/>
          <p:nvPr/>
        </p:nvSpPr>
        <p:spPr>
          <a:xfrm>
            <a:off x="311967" y="1687258"/>
            <a:ext cx="11506425" cy="195012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64F375-4152-08E3-5BF2-FBA960CE0CD4}"/>
                  </a:ext>
                </a:extLst>
              </p:cNvPr>
              <p:cNvSpPr txBox="1"/>
              <p:nvPr/>
            </p:nvSpPr>
            <p:spPr>
              <a:xfrm>
                <a:off x="324780" y="1786476"/>
                <a:ext cx="117604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be a finite hypothesis set. Then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the following inequality holds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64F375-4152-08E3-5BF2-FBA960CE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80" y="1786476"/>
                <a:ext cx="11760423" cy="830997"/>
              </a:xfrm>
              <a:prstGeom prst="rect">
                <a:avLst/>
              </a:prstGeom>
              <a:blipFill>
                <a:blip r:embed="rId5"/>
                <a:stretch>
                  <a:fillRect l="-778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7123411-E6C3-C246-F228-11D5F116E56C}"/>
              </a:ext>
            </a:extLst>
          </p:cNvPr>
          <p:cNvSpPr txBox="1"/>
          <p:nvPr/>
        </p:nvSpPr>
        <p:spPr>
          <a:xfrm>
            <a:off x="242891" y="1089087"/>
            <a:ext cx="1178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Previously, we had: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772FB-9DFA-7471-FDF9-C459C4B9370E}"/>
                  </a:ext>
                </a:extLst>
              </p:cNvPr>
              <p:cNvSpPr txBox="1"/>
              <p:nvPr/>
            </p:nvSpPr>
            <p:spPr>
              <a:xfrm>
                <a:off x="372115" y="4516970"/>
                <a:ext cx="111257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be a hypothesis set with covering number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𝒢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Then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-Lipschitz loss function with output range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have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training data samples: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772FB-9DFA-7471-FDF9-C459C4B93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15" y="4516970"/>
                <a:ext cx="11125758" cy="1200329"/>
              </a:xfrm>
              <a:prstGeom prst="rect">
                <a:avLst/>
              </a:prstGeom>
              <a:blipFill>
                <a:blip r:embed="rId6"/>
                <a:stretch>
                  <a:fillRect l="-822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9EF0AF-53FE-EF83-6AF1-F1F850F3487A}"/>
                  </a:ext>
                </a:extLst>
              </p:cNvPr>
              <p:cNvSpPr txBox="1"/>
              <p:nvPr/>
            </p:nvSpPr>
            <p:spPr>
              <a:xfrm>
                <a:off x="8782763" y="6036720"/>
                <a:ext cx="2277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FF8C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size of the “balls”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8C0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</m:oMath>
                </a14:m>
                <a:r>
                  <a:rPr lang="en-US" i="1" dirty="0">
                    <a:solidFill>
                      <a:srgbClr val="FF8C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we use for covering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8C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endParaRPr lang="LID4096" i="1" dirty="0">
                  <a:solidFill>
                    <a:srgbClr val="FF8C0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9EF0AF-53FE-EF83-6AF1-F1F850F3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763" y="6036720"/>
                <a:ext cx="2277749" cy="646331"/>
              </a:xfrm>
              <a:prstGeom prst="rect">
                <a:avLst/>
              </a:prstGeom>
              <a:blipFill>
                <a:blip r:embed="rId7"/>
                <a:stretch>
                  <a:fillRect l="-2413" t="-3774" r="-3217" b="-150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80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84DD-8650-2BB3-0C23-B86A709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numbers from Lipschitz constants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69854-A1D4-001D-A5E0-5FA58199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22AF5C-C7A1-2C31-41EE-658FED33006A}"/>
              </a:ext>
            </a:extLst>
          </p:cNvPr>
          <p:cNvSpPr txBox="1"/>
          <p:nvPr/>
        </p:nvSpPr>
        <p:spPr>
          <a:xfrm>
            <a:off x="242891" y="1089087"/>
            <a:ext cx="1178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 our neural network is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Lipschitz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continuous 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(which it is for most activation functions used in practice),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then there is a clever way of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bounding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covering number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E8346C-92A5-2385-E1C6-DE2C167FFDDE}"/>
                  </a:ext>
                </a:extLst>
              </p:cNvPr>
              <p:cNvSpPr txBox="1"/>
              <p:nvPr/>
            </p:nvSpPr>
            <p:spPr>
              <a:xfrm>
                <a:off x="242889" y="2080626"/>
                <a:ext cx="117868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be Lipschitz in the parameters: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′′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′−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E8346C-92A5-2385-E1C6-DE2C167FF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2080626"/>
                <a:ext cx="11786897" cy="461665"/>
              </a:xfrm>
              <a:prstGeom prst="rect">
                <a:avLst/>
              </a:prstGeom>
              <a:blipFill>
                <a:blip r:embed="rId2"/>
                <a:stretch>
                  <a:fillRect l="-828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AE6D0-B123-1640-F923-38DB84089878}"/>
                  </a:ext>
                </a:extLst>
              </p:cNvPr>
              <p:cNvSpPr txBox="1"/>
              <p:nvPr/>
            </p:nvSpPr>
            <p:spPr>
              <a:xfrm>
                <a:off x="242889" y="2702834"/>
                <a:ext cx="11786897" cy="9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Now we find the covering number for the parameter space, i.e., we find the minimum number 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such that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there is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𝜅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AE6D0-B123-1640-F923-38DB84089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2702834"/>
                <a:ext cx="11786897" cy="953915"/>
              </a:xfrm>
              <a:prstGeom prst="rect">
                <a:avLst/>
              </a:prstGeom>
              <a:blipFill>
                <a:blip r:embed="rId3"/>
                <a:stretch>
                  <a:fillRect l="-828" t="-5096" r="-155" b="-50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BE4108C-2BE1-C40D-2928-7989019FCD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55797" r="55797"/>
          <a:stretch>
            <a:fillRect/>
          </a:stretch>
        </p:blipFill>
        <p:spPr>
          <a:xfrm>
            <a:off x="0" y="4471328"/>
            <a:ext cx="5927388" cy="235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DF326-989D-7CE7-DECB-EC6ECF9A9D43}"/>
                  </a:ext>
                </a:extLst>
              </p:cNvPr>
              <p:cNvSpPr txBox="1"/>
              <p:nvPr/>
            </p:nvSpPr>
            <p:spPr>
              <a:xfrm>
                <a:off x="129486" y="5256875"/>
                <a:ext cx="33157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Cover parameter domain </a:t>
                </a:r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“balls” of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DF326-989D-7CE7-DECB-EC6ECF9A9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" y="5256875"/>
                <a:ext cx="3315727" cy="646331"/>
              </a:xfrm>
              <a:prstGeom prst="rect">
                <a:avLst/>
              </a:prstGeom>
              <a:blipFill>
                <a:blip r:embed="rId6"/>
                <a:stretch>
                  <a:fillRect l="-1471" t="-3774" b="-150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D89FFB-7145-EAEB-A0DE-5645D3FF5359}"/>
                  </a:ext>
                </a:extLst>
              </p:cNvPr>
              <p:cNvSpPr txBox="1"/>
              <p:nvPr/>
            </p:nvSpPr>
            <p:spPr>
              <a:xfrm>
                <a:off x="129486" y="5903206"/>
                <a:ext cx="3315727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One can show*: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𝒢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⋅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/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𝜅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D89FFB-7145-EAEB-A0DE-5645D3FF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" y="5903206"/>
                <a:ext cx="3315727" cy="374270"/>
              </a:xfrm>
              <a:prstGeom prst="rect">
                <a:avLst/>
              </a:prstGeom>
              <a:blipFill>
                <a:blip r:embed="rId7"/>
                <a:stretch>
                  <a:fillRect l="-1471" t="-6452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100DF-9ABF-0278-816B-75DE07988C99}"/>
                  </a:ext>
                </a:extLst>
              </p:cNvPr>
              <p:cNvSpPr txBox="1"/>
              <p:nvPr/>
            </p:nvSpPr>
            <p:spPr>
              <a:xfrm>
                <a:off x="1517212" y="6238352"/>
                <a:ext cx="3315727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#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100DF-9ABF-0278-816B-75DE07988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12" y="6238352"/>
                <a:ext cx="3315727" cy="374270"/>
              </a:xfrm>
              <a:prstGeom prst="rect">
                <a:avLst/>
              </a:prstGeom>
              <a:blipFill>
                <a:blip r:embed="rId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4F9B7C1-FF24-2BAD-3E69-F4BE7B1184B2}"/>
              </a:ext>
            </a:extLst>
          </p:cNvPr>
          <p:cNvSpPr/>
          <p:nvPr/>
        </p:nvSpPr>
        <p:spPr>
          <a:xfrm>
            <a:off x="6035957" y="5256875"/>
            <a:ext cx="348575" cy="19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262FE-1E99-378E-151F-9ACE60CC6A13}"/>
              </a:ext>
            </a:extLst>
          </p:cNvPr>
          <p:cNvSpPr txBox="1"/>
          <p:nvPr/>
        </p:nvSpPr>
        <p:spPr>
          <a:xfrm>
            <a:off x="8198413" y="6600740"/>
            <a:ext cx="3993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Philipp Petersen, Jakob Zech. Mathematical theory of deep learning (2025)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9E8A6A-BFAF-1233-3969-8864F11A4C8F}"/>
              </a:ext>
            </a:extLst>
          </p:cNvPr>
          <p:cNvSpPr txBox="1"/>
          <p:nvPr/>
        </p:nvSpPr>
        <p:spPr>
          <a:xfrm>
            <a:off x="-48638" y="6612622"/>
            <a:ext cx="399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*using the Supremum norm.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3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C156-7515-47F5-A9B1-60FD256C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054261-D0FD-877B-CB65-52F24F764CE7}"/>
              </a:ext>
            </a:extLst>
          </p:cNvPr>
          <p:cNvSpPr/>
          <p:nvPr/>
        </p:nvSpPr>
        <p:spPr>
          <a:xfrm>
            <a:off x="202551" y="3656749"/>
            <a:ext cx="11674921" cy="658961"/>
          </a:xfrm>
          <a:prstGeom prst="roundRect">
            <a:avLst/>
          </a:prstGeom>
          <a:solidFill>
            <a:schemeClr val="accent4">
              <a:lumMod val="75000"/>
              <a:alpha val="1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1F53D-4B68-D781-626F-71FF72CA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numbers from Lipschitz constants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9CFC7-8CB7-D315-07D0-F2FB8F3F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4844F-794B-8F20-DEE8-B9ADED9AE6E8}"/>
              </a:ext>
            </a:extLst>
          </p:cNvPr>
          <p:cNvSpPr txBox="1"/>
          <p:nvPr/>
        </p:nvSpPr>
        <p:spPr>
          <a:xfrm>
            <a:off x="242891" y="1089087"/>
            <a:ext cx="11786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 our neural network is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Lipschitz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continuous 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(which it is for most activation functions used in practice),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then there is a clever way of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bounding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covering number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423DE-1706-7F97-117D-6BCB05685930}"/>
                  </a:ext>
                </a:extLst>
              </p:cNvPr>
              <p:cNvSpPr txBox="1"/>
              <p:nvPr/>
            </p:nvSpPr>
            <p:spPr>
              <a:xfrm>
                <a:off x="242889" y="2080626"/>
                <a:ext cx="117868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be Lipschitz in the parameters: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′′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′−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423DE-1706-7F97-117D-6BCB0568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2080626"/>
                <a:ext cx="11786897" cy="461665"/>
              </a:xfrm>
              <a:prstGeom prst="rect">
                <a:avLst/>
              </a:prstGeom>
              <a:blipFill>
                <a:blip r:embed="rId2"/>
                <a:stretch>
                  <a:fillRect l="-828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0DE4E5-E802-4802-B8F1-981A0B7A0EBA}"/>
                  </a:ext>
                </a:extLst>
              </p:cNvPr>
              <p:cNvSpPr txBox="1"/>
              <p:nvPr/>
            </p:nvSpPr>
            <p:spPr>
              <a:xfrm>
                <a:off x="242889" y="2702834"/>
                <a:ext cx="11786897" cy="9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Now we find the covering number for the parameter space, i.e., we find the minimum number of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such that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there is at least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dirty="0" err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𝜅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AE6D0-B123-1640-F923-38DB84089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2702834"/>
                <a:ext cx="11786897" cy="953915"/>
              </a:xfrm>
              <a:prstGeom prst="rect">
                <a:avLst/>
              </a:prstGeom>
              <a:blipFill>
                <a:blip r:embed="rId3"/>
                <a:stretch>
                  <a:fillRect l="-828" t="-5096" r="-155" b="-509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9333D4A-D91C-7E8D-B515-473AB111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592" y="4471328"/>
            <a:ext cx="5927388" cy="235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10E6A9-3A7C-1AD2-A8BF-6B8963AFEACC}"/>
                  </a:ext>
                </a:extLst>
              </p:cNvPr>
              <p:cNvSpPr txBox="1"/>
              <p:nvPr/>
            </p:nvSpPr>
            <p:spPr>
              <a:xfrm>
                <a:off x="202551" y="3749329"/>
                <a:ext cx="11786897" cy="5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Then, through the Lipschitz property, we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i.e., we also covered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!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7A543F-617D-0D78-0B37-491414AF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51" y="3749329"/>
                <a:ext cx="11786897" cy="524118"/>
              </a:xfrm>
              <a:prstGeom prst="rect">
                <a:avLst/>
              </a:prstGeom>
              <a:blipFill>
                <a:blip r:embed="rId5"/>
                <a:stretch>
                  <a:fillRect l="-776" t="-4651" b="-1860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31E9EA-D526-3D5C-6477-58A236EAA6FE}"/>
                  </a:ext>
                </a:extLst>
              </p:cNvPr>
              <p:cNvSpPr txBox="1"/>
              <p:nvPr/>
            </p:nvSpPr>
            <p:spPr>
              <a:xfrm>
                <a:off x="129486" y="5256875"/>
                <a:ext cx="33157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Cover parameter domain </a:t>
                </a:r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“balls” of size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/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DDF326-989D-7CE7-DECB-EC6ECF9A9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" y="5256875"/>
                <a:ext cx="3315727" cy="646331"/>
              </a:xfrm>
              <a:prstGeom prst="rect">
                <a:avLst/>
              </a:prstGeom>
              <a:blipFill>
                <a:blip r:embed="rId6"/>
                <a:stretch>
                  <a:fillRect l="-1471" t="-3774" b="-150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98355B-6AAD-5545-6AEE-93C14D303550}"/>
                  </a:ext>
                </a:extLst>
              </p:cNvPr>
              <p:cNvSpPr txBox="1"/>
              <p:nvPr/>
            </p:nvSpPr>
            <p:spPr>
              <a:xfrm>
                <a:off x="129486" y="5903206"/>
                <a:ext cx="3315727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One can show*: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𝒢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⋅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/</m:t>
                            </m:r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𝜅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D89FFB-7145-EAEB-A0DE-5645D3FF5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" y="5903206"/>
                <a:ext cx="3315727" cy="374270"/>
              </a:xfrm>
              <a:prstGeom prst="rect">
                <a:avLst/>
              </a:prstGeom>
              <a:blipFill>
                <a:blip r:embed="rId7"/>
                <a:stretch>
                  <a:fillRect l="-1471" t="-6452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2C90B-FDC9-535B-C3A5-C38FB05C1BA7}"/>
                  </a:ext>
                </a:extLst>
              </p:cNvPr>
              <p:cNvSpPr txBox="1"/>
              <p:nvPr/>
            </p:nvSpPr>
            <p:spPr>
              <a:xfrm>
                <a:off x="1517212" y="6238352"/>
                <a:ext cx="3315727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# parameters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A100DF-9ABF-0278-816B-75DE07988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12" y="6238352"/>
                <a:ext cx="3315727" cy="374270"/>
              </a:xfrm>
              <a:prstGeom prst="rect">
                <a:avLst/>
              </a:prstGeom>
              <a:blipFill>
                <a:blip r:embed="rId8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8B04804-B9B1-93B4-C4F3-23C43CA318CE}"/>
              </a:ext>
            </a:extLst>
          </p:cNvPr>
          <p:cNvSpPr/>
          <p:nvPr/>
        </p:nvSpPr>
        <p:spPr>
          <a:xfrm>
            <a:off x="6035957" y="5256875"/>
            <a:ext cx="348575" cy="197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BAFE2A-5516-442C-3AB4-420D80AF401C}"/>
                  </a:ext>
                </a:extLst>
              </p:cNvPr>
              <p:cNvSpPr txBox="1"/>
              <p:nvPr/>
            </p:nvSpPr>
            <p:spPr>
              <a:xfrm>
                <a:off x="9095359" y="5906513"/>
                <a:ext cx="33157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Through the Lipschitz property, </a:t>
                </a:r>
                <a:r>
                  <a:rPr lang="en-US" b="1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also get a covering </a:t>
                </a:r>
                <a:r>
                  <a:rPr lang="en-US" dirty="0">
                    <a:solidFill>
                      <a:srgbClr val="0070C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A27EB0-F19F-8A18-3E13-D420D655C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359" y="5906513"/>
                <a:ext cx="3315727" cy="646331"/>
              </a:xfrm>
              <a:prstGeom prst="rect">
                <a:avLst/>
              </a:prstGeom>
              <a:blipFill>
                <a:blip r:embed="rId9"/>
                <a:stretch>
                  <a:fillRect l="-1471" t="-4717" b="-150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63E7A8-35C9-427D-1AF4-5C69977DF3E5}"/>
              </a:ext>
            </a:extLst>
          </p:cNvPr>
          <p:cNvSpPr txBox="1"/>
          <p:nvPr/>
        </p:nvSpPr>
        <p:spPr>
          <a:xfrm>
            <a:off x="8198413" y="6600740"/>
            <a:ext cx="3993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Philipp Petersen, Jakob Zech. Mathematical theory of deep learning (2025)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94211-97B0-F978-A0EA-F5D2894FA819}"/>
              </a:ext>
            </a:extLst>
          </p:cNvPr>
          <p:cNvSpPr txBox="1"/>
          <p:nvPr/>
        </p:nvSpPr>
        <p:spPr>
          <a:xfrm>
            <a:off x="-48638" y="6612622"/>
            <a:ext cx="399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*using the Supremum norm.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1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B635-CCB0-3E62-1637-38FA2AF9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Finale: Lipschitz constant of </a:t>
            </a:r>
            <a:r>
              <a:rPr lang="en-US" dirty="0" err="1"/>
              <a:t>ReLU</a:t>
            </a:r>
            <a:r>
              <a:rPr lang="en-US" dirty="0"/>
              <a:t>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1F8D9-8083-4B8A-ECC5-7E133AFD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E7C964-61BC-22AA-0D72-FFEF439A1EF5}"/>
                  </a:ext>
                </a:extLst>
              </p:cNvPr>
              <p:cNvSpPr txBox="1"/>
              <p:nvPr/>
            </p:nvSpPr>
            <p:spPr>
              <a:xfrm>
                <a:off x="242891" y="1205975"/>
                <a:ext cx="11663465" cy="86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 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ReLU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neural network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parameters, max. width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layers, an activation function with Lipschitz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parameters constrained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[−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𝐵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has Lipschitz constant: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E7C964-61BC-22AA-0D72-FFEF439A1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205975"/>
                <a:ext cx="11663465" cy="863891"/>
              </a:xfrm>
              <a:prstGeom prst="rect">
                <a:avLst/>
              </a:prstGeom>
              <a:blipFill>
                <a:blip r:embed="rId2"/>
                <a:stretch>
                  <a:fillRect l="-836" t="-5634" b="-112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BE33B-E6A9-7375-2D70-21566C332E76}"/>
                  </a:ext>
                </a:extLst>
              </p:cNvPr>
              <p:cNvSpPr txBox="1"/>
              <p:nvPr/>
            </p:nvSpPr>
            <p:spPr>
              <a:xfrm>
                <a:off x="242890" y="2248456"/>
                <a:ext cx="11663465" cy="110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≥1: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B &gt; 0: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5BE33B-E6A9-7375-2D70-21566C33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2248456"/>
                <a:ext cx="11663465" cy="1107867"/>
              </a:xfrm>
              <a:prstGeom prst="rect">
                <a:avLst/>
              </a:prstGeom>
              <a:blipFill>
                <a:blip r:embed="rId3"/>
                <a:stretch>
                  <a:fillRect l="-889" b="-82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605B8A-FDDD-CCEA-D4AC-733D2C5D4DBE}"/>
              </a:ext>
            </a:extLst>
          </p:cNvPr>
          <p:cNvSpPr txBox="1"/>
          <p:nvPr/>
        </p:nvSpPr>
        <p:spPr>
          <a:xfrm>
            <a:off x="242889" y="3608213"/>
            <a:ext cx="1166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From which we get the covering numbers, e.g.,: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6A1E5-816C-E24D-4195-C486F3BC85AB}"/>
                  </a:ext>
                </a:extLst>
              </p:cNvPr>
              <p:cNvSpPr txBox="1"/>
              <p:nvPr/>
            </p:nvSpPr>
            <p:spPr>
              <a:xfrm>
                <a:off x="242889" y="4326724"/>
                <a:ext cx="11663465" cy="1156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≥1: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𝑛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𝜅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⋅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</m:t>
                    </m:r>
                  </m:oMath>
                </a14:m>
                <a:endParaRPr lang="en-US" sz="2400" b="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B &gt; 0: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𝒢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𝜙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𝜅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𝐵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𝑑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06A1E5-816C-E24D-4195-C486F3BC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4326724"/>
                <a:ext cx="11663465" cy="1156086"/>
              </a:xfrm>
              <a:prstGeom prst="rect">
                <a:avLst/>
              </a:prstGeom>
              <a:blipFill>
                <a:blip r:embed="rId4"/>
                <a:stretch>
                  <a:fillRect l="-889" b="-846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C6E675-E8A3-AAC5-6D51-B57D5E1B71CB}"/>
              </a:ext>
            </a:extLst>
          </p:cNvPr>
          <p:cNvSpPr txBox="1"/>
          <p:nvPr/>
        </p:nvSpPr>
        <p:spPr>
          <a:xfrm>
            <a:off x="242888" y="5779102"/>
            <a:ext cx="1166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can be simply inserted into our generalization bounds!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8C19E-B4F5-703E-84BE-104848C3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1FDF-38D9-D2BE-49DC-E416F9E6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Outro: data science in the overparametrized regime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EBE7D-0FC7-119C-5274-D0C0B08F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0546D52-B8E4-480B-D58E-A456D776A333}"/>
              </a:ext>
            </a:extLst>
          </p:cNvPr>
          <p:cNvSpPr txBox="1"/>
          <p:nvPr/>
        </p:nvSpPr>
        <p:spPr>
          <a:xfrm>
            <a:off x="242891" y="980159"/>
            <a:ext cx="11240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Classical piece of wisdom: 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more parameters your model has, the more expressive it is. </a:t>
            </a:r>
            <a:b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However, with many more parameters than training data, it will start overfitting!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7" name="Free-form: Shape 166">
            <a:extLst>
              <a:ext uri="{FF2B5EF4-FFF2-40B4-BE49-F238E27FC236}">
                <a16:creationId xmlns:a16="http://schemas.microsoft.com/office/drawing/2014/main" id="{9C23EA96-95BC-22C7-A081-3EDABFEB0B20}"/>
              </a:ext>
            </a:extLst>
          </p:cNvPr>
          <p:cNvSpPr/>
          <p:nvPr/>
        </p:nvSpPr>
        <p:spPr>
          <a:xfrm>
            <a:off x="3081932" y="2392145"/>
            <a:ext cx="1436227" cy="1621588"/>
          </a:xfrm>
          <a:custGeom>
            <a:avLst/>
            <a:gdLst>
              <a:gd name="csX0" fmla="*/ -11 w 1271425"/>
              <a:gd name="csY0" fmla="*/ 12 h 1430361"/>
              <a:gd name="csX1" fmla="*/ 1271415 w 1271425"/>
              <a:gd name="csY1" fmla="*/ 12 h 1430361"/>
              <a:gd name="csX2" fmla="*/ 1271415 w 1271425"/>
              <a:gd name="csY2" fmla="*/ 1430373 h 1430361"/>
              <a:gd name="csX3" fmla="*/ -11 w 1271425"/>
              <a:gd name="csY3" fmla="*/ 1430373 h 14303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271425" h="1430361">
                <a:moveTo>
                  <a:pt x="-11" y="12"/>
                </a:moveTo>
                <a:lnTo>
                  <a:pt x="1271415" y="12"/>
                </a:lnTo>
                <a:lnTo>
                  <a:pt x="1271415" y="1430373"/>
                </a:lnTo>
                <a:lnTo>
                  <a:pt x="-11" y="143037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 w="10988" cap="flat">
            <a:noFill/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68" name="Free-form: Shape 167">
            <a:extLst>
              <a:ext uri="{FF2B5EF4-FFF2-40B4-BE49-F238E27FC236}">
                <a16:creationId xmlns:a16="http://schemas.microsoft.com/office/drawing/2014/main" id="{45C8ABA0-3179-0517-942F-E97C1E2A3FE0}"/>
              </a:ext>
            </a:extLst>
          </p:cNvPr>
          <p:cNvSpPr/>
          <p:nvPr/>
        </p:nvSpPr>
        <p:spPr>
          <a:xfrm>
            <a:off x="4517553" y="2397967"/>
            <a:ext cx="1196817" cy="1615765"/>
          </a:xfrm>
          <a:custGeom>
            <a:avLst/>
            <a:gdLst>
              <a:gd name="csX0" fmla="*/ 6 w 1059486"/>
              <a:gd name="csY0" fmla="*/ 12 h 1430361"/>
              <a:gd name="csX1" fmla="*/ 1059492 w 1059486"/>
              <a:gd name="csY1" fmla="*/ 12 h 1430361"/>
              <a:gd name="csX2" fmla="*/ 1059492 w 1059486"/>
              <a:gd name="csY2" fmla="*/ 1430373 h 1430361"/>
              <a:gd name="csX3" fmla="*/ 6 w 1059486"/>
              <a:gd name="csY3" fmla="*/ 1430373 h 14303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059486" h="1430361">
                <a:moveTo>
                  <a:pt x="6" y="12"/>
                </a:moveTo>
                <a:lnTo>
                  <a:pt x="1059492" y="12"/>
                </a:lnTo>
                <a:lnTo>
                  <a:pt x="1059492" y="1430373"/>
                </a:lnTo>
                <a:lnTo>
                  <a:pt x="6" y="143037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9000"/>
            </a:schemeClr>
          </a:solidFill>
          <a:ln w="10988" cap="flat">
            <a:noFill/>
            <a:prstDash val="solid"/>
            <a:miter/>
          </a:ln>
        </p:spPr>
        <p:txBody>
          <a:bodyPr/>
          <a:lstStyle/>
          <a:p>
            <a:endParaRPr lang="LID4096" dirty="0"/>
          </a:p>
        </p:txBody>
      </p:sp>
      <p:sp>
        <p:nvSpPr>
          <p:cNvPr id="170" name="Free-form: Shape 169">
            <a:extLst>
              <a:ext uri="{FF2B5EF4-FFF2-40B4-BE49-F238E27FC236}">
                <a16:creationId xmlns:a16="http://schemas.microsoft.com/office/drawing/2014/main" id="{CEEF0F4C-A8DD-32AE-5A44-CD017DC3BCEA}"/>
              </a:ext>
            </a:extLst>
          </p:cNvPr>
          <p:cNvSpPr/>
          <p:nvPr/>
        </p:nvSpPr>
        <p:spPr>
          <a:xfrm>
            <a:off x="3082540" y="4019555"/>
            <a:ext cx="5957651" cy="10760"/>
          </a:xfrm>
          <a:custGeom>
            <a:avLst/>
            <a:gdLst>
              <a:gd name="csX0" fmla="*/ 17 w 5274030"/>
              <a:gd name="csY0" fmla="*/ 22 h 9525"/>
              <a:gd name="csX1" fmla="*/ 5274048 w 5274030"/>
              <a:gd name="csY1" fmla="*/ 22 h 9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5274030" h="9525">
                <a:moveTo>
                  <a:pt x="17" y="22"/>
                </a:moveTo>
                <a:lnTo>
                  <a:pt x="5274048" y="22"/>
                </a:lnTo>
              </a:path>
            </a:pathLst>
          </a:custGeom>
          <a:noFill/>
          <a:ln w="8254" cap="flat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1" name="Free-form: Shape 170">
            <a:extLst>
              <a:ext uri="{FF2B5EF4-FFF2-40B4-BE49-F238E27FC236}">
                <a16:creationId xmlns:a16="http://schemas.microsoft.com/office/drawing/2014/main" id="{845735F9-FCA3-7679-FB68-6D7AF93AFAC6}"/>
              </a:ext>
            </a:extLst>
          </p:cNvPr>
          <p:cNvSpPr/>
          <p:nvPr/>
        </p:nvSpPr>
        <p:spPr>
          <a:xfrm>
            <a:off x="3082540" y="2383869"/>
            <a:ext cx="10760" cy="1635686"/>
          </a:xfrm>
          <a:custGeom>
            <a:avLst/>
            <a:gdLst>
              <a:gd name="csX0" fmla="*/ -20 w 9525"/>
              <a:gd name="csY0" fmla="*/ 1448008 h 1447996"/>
              <a:gd name="csX1" fmla="*/ -20 w 9525"/>
              <a:gd name="csY1" fmla="*/ 12 h 1447996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9525" h="1447996">
                <a:moveTo>
                  <a:pt x="-20" y="1448008"/>
                </a:moveTo>
                <a:lnTo>
                  <a:pt x="-20" y="12"/>
                </a:lnTo>
              </a:path>
            </a:pathLst>
          </a:custGeom>
          <a:noFill/>
          <a:ln w="8241" cap="flat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2" name="Free-form: Shape 171">
            <a:extLst>
              <a:ext uri="{FF2B5EF4-FFF2-40B4-BE49-F238E27FC236}">
                <a16:creationId xmlns:a16="http://schemas.microsoft.com/office/drawing/2014/main" id="{4A17110C-2992-D73A-20BA-9EAF039FFCF7}"/>
              </a:ext>
            </a:extLst>
          </p:cNvPr>
          <p:cNvSpPr/>
          <p:nvPr/>
        </p:nvSpPr>
        <p:spPr>
          <a:xfrm rot="5400000">
            <a:off x="3017379" y="2411795"/>
            <a:ext cx="130323" cy="74470"/>
          </a:xfrm>
          <a:custGeom>
            <a:avLst/>
            <a:gdLst>
              <a:gd name="csX0" fmla="*/ 82394 w 115369"/>
              <a:gd name="csY0" fmla="*/ 33006 h 65925"/>
              <a:gd name="csX1" fmla="*/ 115357 w 115369"/>
              <a:gd name="csY1" fmla="*/ 43 h 65925"/>
              <a:gd name="csX2" fmla="*/ -12 w 115369"/>
              <a:gd name="csY2" fmla="*/ 33006 h 65925"/>
              <a:gd name="csX3" fmla="*/ 115357 w 115369"/>
              <a:gd name="csY3" fmla="*/ 65968 h 65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15369" h="65925">
                <a:moveTo>
                  <a:pt x="82394" y="33006"/>
                </a:moveTo>
                <a:lnTo>
                  <a:pt x="115357" y="43"/>
                </a:lnTo>
                <a:lnTo>
                  <a:pt x="-12" y="33006"/>
                </a:lnTo>
                <a:lnTo>
                  <a:pt x="115357" y="65968"/>
                </a:lnTo>
                <a:close/>
              </a:path>
            </a:pathLst>
          </a:custGeom>
          <a:solidFill>
            <a:srgbClr val="000000"/>
          </a:solidFill>
          <a:ln w="8790" cap="flat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3" name="Free-form: Shape 172">
            <a:extLst>
              <a:ext uri="{FF2B5EF4-FFF2-40B4-BE49-F238E27FC236}">
                <a16:creationId xmlns:a16="http://schemas.microsoft.com/office/drawing/2014/main" id="{F95C6167-EF30-D793-7B40-C52ADAB3AC2E}"/>
              </a:ext>
            </a:extLst>
          </p:cNvPr>
          <p:cNvSpPr/>
          <p:nvPr/>
        </p:nvSpPr>
        <p:spPr>
          <a:xfrm>
            <a:off x="5715587" y="3969659"/>
            <a:ext cx="10760" cy="97258"/>
          </a:xfrm>
          <a:custGeom>
            <a:avLst/>
            <a:gdLst>
              <a:gd name="csX0" fmla="*/ 13 w 9525"/>
              <a:gd name="csY0" fmla="*/ 22 h 86098"/>
              <a:gd name="csX1" fmla="*/ 13 w 9525"/>
              <a:gd name="csY1" fmla="*/ 86121 h 86098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9525" h="86098">
                <a:moveTo>
                  <a:pt x="13" y="22"/>
                </a:moveTo>
                <a:lnTo>
                  <a:pt x="13" y="86121"/>
                </a:lnTo>
              </a:path>
            </a:pathLst>
          </a:custGeom>
          <a:noFill/>
          <a:ln w="23827" cap="flat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4" name="Free-form: Shape 173">
            <a:extLst>
              <a:ext uri="{FF2B5EF4-FFF2-40B4-BE49-F238E27FC236}">
                <a16:creationId xmlns:a16="http://schemas.microsoft.com/office/drawing/2014/main" id="{C0DEB2C4-C32B-50B4-4A0B-B0F4E01FDF11}"/>
              </a:ext>
            </a:extLst>
          </p:cNvPr>
          <p:cNvSpPr/>
          <p:nvPr/>
        </p:nvSpPr>
        <p:spPr>
          <a:xfrm>
            <a:off x="5715587" y="2431232"/>
            <a:ext cx="10760" cy="1635686"/>
          </a:xfrm>
          <a:custGeom>
            <a:avLst/>
            <a:gdLst>
              <a:gd name="csX0" fmla="*/ 13 w 9525"/>
              <a:gd name="csY0" fmla="*/ 1448009 h 1447996"/>
              <a:gd name="csX1" fmla="*/ 13 w 9525"/>
              <a:gd name="csY1" fmla="*/ 12 h 1447996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9525" h="1447996">
                <a:moveTo>
                  <a:pt x="13" y="1448009"/>
                </a:moveTo>
                <a:lnTo>
                  <a:pt x="13" y="12"/>
                </a:lnTo>
              </a:path>
            </a:pathLst>
          </a:custGeom>
          <a:noFill/>
          <a:ln w="20712" cap="flat">
            <a:solidFill>
              <a:srgbClr val="000000"/>
            </a:solidFill>
            <a:custDash>
              <a:ds d="565512" sp="141378"/>
            </a:custDash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5" name="Free-form: Shape 174">
            <a:extLst>
              <a:ext uri="{FF2B5EF4-FFF2-40B4-BE49-F238E27FC236}">
                <a16:creationId xmlns:a16="http://schemas.microsoft.com/office/drawing/2014/main" id="{1F447A2D-EC02-4BEF-6201-A5B660509984}"/>
              </a:ext>
            </a:extLst>
          </p:cNvPr>
          <p:cNvSpPr/>
          <p:nvPr/>
        </p:nvSpPr>
        <p:spPr>
          <a:xfrm>
            <a:off x="3322832" y="2354974"/>
            <a:ext cx="3965136" cy="1647999"/>
          </a:xfrm>
          <a:custGeom>
            <a:avLst/>
            <a:gdLst>
              <a:gd name="csX0" fmla="*/ -2 w 2117116"/>
              <a:gd name="csY0" fmla="*/ 12 h 1475524"/>
              <a:gd name="csX1" fmla="*/ 2117115 w 2117116"/>
              <a:gd name="csY1" fmla="*/ 1473246 h 1475524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2117116" h="1475524">
                <a:moveTo>
                  <a:pt x="-2" y="12"/>
                </a:moveTo>
                <a:cubicBezTo>
                  <a:pt x="591052" y="1598307"/>
                  <a:pt x="2117115" y="1473246"/>
                  <a:pt x="2117115" y="1473246"/>
                </a:cubicBezTo>
              </a:path>
            </a:pathLst>
          </a:custGeom>
          <a:noFill/>
          <a:ln w="41275" cap="flat">
            <a:solidFill>
              <a:schemeClr val="accent4">
                <a:lumMod val="75000"/>
              </a:schemeClr>
            </a:solidFill>
            <a:prstDash val="sysDash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6" name="Free-form: Shape 175">
            <a:extLst>
              <a:ext uri="{FF2B5EF4-FFF2-40B4-BE49-F238E27FC236}">
                <a16:creationId xmlns:a16="http://schemas.microsoft.com/office/drawing/2014/main" id="{09F2B676-16CC-FD91-046B-60204F6B7055}"/>
              </a:ext>
            </a:extLst>
          </p:cNvPr>
          <p:cNvSpPr/>
          <p:nvPr/>
        </p:nvSpPr>
        <p:spPr>
          <a:xfrm>
            <a:off x="3433454" y="2362812"/>
            <a:ext cx="5731583" cy="1257335"/>
          </a:xfrm>
          <a:custGeom>
            <a:avLst/>
            <a:gdLst>
              <a:gd name="csX0" fmla="*/ 5073923 w 5073902"/>
              <a:gd name="csY0" fmla="*/ 1209586 h 1215355"/>
              <a:gd name="csX1" fmla="*/ 2021908 w 5073902"/>
              <a:gd name="csY1" fmla="*/ 156713 h 1215355"/>
              <a:gd name="csX2" fmla="*/ 20 w 5073902"/>
              <a:gd name="csY2" fmla="*/ 9 h 12153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5073902" h="1215355">
                <a:moveTo>
                  <a:pt x="5073923" y="1209586"/>
                </a:moveTo>
                <a:cubicBezTo>
                  <a:pt x="5073923" y="1209586"/>
                  <a:pt x="2598755" y="1357489"/>
                  <a:pt x="2021908" y="156713"/>
                </a:cubicBezTo>
                <a:cubicBezTo>
                  <a:pt x="2021908" y="156713"/>
                  <a:pt x="1377377" y="1989538"/>
                  <a:pt x="20" y="9"/>
                </a:cubicBezTo>
              </a:path>
            </a:pathLst>
          </a:custGeom>
          <a:noFill/>
          <a:ln w="41275" cap="flat">
            <a:solidFill>
              <a:schemeClr val="accent5">
                <a:lumMod val="75000"/>
              </a:schemeClr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396C8C1-66CD-8496-826A-5CDD4250722C}"/>
              </a:ext>
            </a:extLst>
          </p:cNvPr>
          <p:cNvSpPr txBox="1"/>
          <p:nvPr/>
        </p:nvSpPr>
        <p:spPr>
          <a:xfrm>
            <a:off x="6949335" y="3662868"/>
            <a:ext cx="250220" cy="254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LID4096" sz="750" spc="0" baseline="0">
                <a:ln/>
                <a:solidFill>
                  <a:srgbClr val="000000"/>
                </a:solidFill>
                <a:latin typeface="Verdana"/>
                <a:ea typeface="Verdana"/>
                <a:sym typeface="Verdana"/>
                <a:rtl val="0"/>
              </a:rPr>
              <a:t>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460AFB4-8F09-4475-92B1-E0BE2E8685DF}"/>
              </a:ext>
            </a:extLst>
          </p:cNvPr>
          <p:cNvSpPr txBox="1"/>
          <p:nvPr/>
        </p:nvSpPr>
        <p:spPr>
          <a:xfrm>
            <a:off x="1363974" y="2322973"/>
            <a:ext cx="847365" cy="3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Risk</a:t>
            </a:r>
            <a:endParaRPr lang="LID4096" sz="1600" dirty="0">
              <a:solidFill>
                <a:schemeClr val="accent5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F2E7499-C66D-946C-BF99-2214830608D0}"/>
              </a:ext>
            </a:extLst>
          </p:cNvPr>
          <p:cNvSpPr txBox="1"/>
          <p:nvPr/>
        </p:nvSpPr>
        <p:spPr>
          <a:xfrm>
            <a:off x="1365191" y="2690306"/>
            <a:ext cx="1715525" cy="3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F9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Empirical risk</a:t>
            </a:r>
            <a:endParaRPr lang="LID4096" sz="1600" dirty="0">
              <a:solidFill>
                <a:srgbClr val="BF9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D31CA51-2F22-425C-5993-68AF4C20B08F}"/>
              </a:ext>
            </a:extLst>
          </p:cNvPr>
          <p:cNvCxnSpPr>
            <a:stCxn id="180" idx="3"/>
          </p:cNvCxnSpPr>
          <p:nvPr/>
        </p:nvCxnSpPr>
        <p:spPr>
          <a:xfrm>
            <a:off x="2211339" y="2514192"/>
            <a:ext cx="535216" cy="0"/>
          </a:xfrm>
          <a:prstGeom prst="line">
            <a:avLst/>
          </a:prstGeom>
          <a:ln w="38100" cap="flat" cmpd="sng">
            <a:solidFill>
              <a:srgbClr val="2F5597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5447872-A4B5-27C7-9927-744F4D6A5230}"/>
              </a:ext>
            </a:extLst>
          </p:cNvPr>
          <p:cNvCxnSpPr/>
          <p:nvPr/>
        </p:nvCxnSpPr>
        <p:spPr>
          <a:xfrm>
            <a:off x="2211339" y="3072744"/>
            <a:ext cx="535216" cy="0"/>
          </a:xfrm>
          <a:prstGeom prst="line">
            <a:avLst/>
          </a:prstGeom>
          <a:ln w="38100" cap="flat" cmpd="sng">
            <a:solidFill>
              <a:srgbClr val="BF9000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309B23C-7B6B-57DF-1DD9-9586EED8C4F8}"/>
              </a:ext>
            </a:extLst>
          </p:cNvPr>
          <p:cNvCxnSpPr>
            <a:cxnSpLocks/>
            <a:stCxn id="175" idx="1"/>
          </p:cNvCxnSpPr>
          <p:nvPr/>
        </p:nvCxnSpPr>
        <p:spPr>
          <a:xfrm>
            <a:off x="7287965" y="4000429"/>
            <a:ext cx="1674455" cy="13317"/>
          </a:xfrm>
          <a:prstGeom prst="line">
            <a:avLst/>
          </a:prstGeom>
          <a:ln w="38100" cap="flat" cmpd="sng">
            <a:solidFill>
              <a:srgbClr val="BF9000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201C8E51-CFA6-B7A3-4A58-7E0762B9B82C}"/>
              </a:ext>
            </a:extLst>
          </p:cNvPr>
          <p:cNvSpPr txBox="1"/>
          <p:nvPr/>
        </p:nvSpPr>
        <p:spPr>
          <a:xfrm>
            <a:off x="3211652" y="3701216"/>
            <a:ext cx="2255936" cy="34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>
                    <a:lumMod val="50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Underfitting</a:t>
            </a:r>
            <a:endParaRPr lang="LID4096" sz="1400" i="1" dirty="0">
              <a:solidFill>
                <a:schemeClr val="accent1">
                  <a:lumMod val="50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16777CD-0210-80B7-F5CE-C4C2D1AABDFE}"/>
              </a:ext>
            </a:extLst>
          </p:cNvPr>
          <p:cNvSpPr txBox="1"/>
          <p:nvPr/>
        </p:nvSpPr>
        <p:spPr>
          <a:xfrm>
            <a:off x="4476282" y="3712319"/>
            <a:ext cx="2255936" cy="34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Overfitting</a:t>
            </a:r>
            <a:endParaRPr lang="LID4096" sz="1400" i="1" dirty="0">
              <a:solidFill>
                <a:schemeClr val="accent2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F16815F-DA3C-EBE2-53BD-51C2272681FD}"/>
              </a:ext>
            </a:extLst>
          </p:cNvPr>
          <p:cNvSpPr/>
          <p:nvPr/>
        </p:nvSpPr>
        <p:spPr>
          <a:xfrm>
            <a:off x="5697705" y="2224005"/>
            <a:ext cx="3508603" cy="1843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9" name="Free-form: Shape 178">
            <a:extLst>
              <a:ext uri="{FF2B5EF4-FFF2-40B4-BE49-F238E27FC236}">
                <a16:creationId xmlns:a16="http://schemas.microsoft.com/office/drawing/2014/main" id="{A9F0AA7E-88B6-F0E7-6C94-9B8B846A77F7}"/>
              </a:ext>
            </a:extLst>
          </p:cNvPr>
          <p:cNvSpPr/>
          <p:nvPr/>
        </p:nvSpPr>
        <p:spPr>
          <a:xfrm rot="10530192">
            <a:off x="5688095" y="3976497"/>
            <a:ext cx="130323" cy="74470"/>
          </a:xfrm>
          <a:custGeom>
            <a:avLst/>
            <a:gdLst>
              <a:gd name="csX0" fmla="*/ 82394 w 115369"/>
              <a:gd name="csY0" fmla="*/ 33006 h 65925"/>
              <a:gd name="csX1" fmla="*/ 115357 w 115369"/>
              <a:gd name="csY1" fmla="*/ 43 h 65925"/>
              <a:gd name="csX2" fmla="*/ -12 w 115369"/>
              <a:gd name="csY2" fmla="*/ 33006 h 65925"/>
              <a:gd name="csX3" fmla="*/ 115357 w 115369"/>
              <a:gd name="csY3" fmla="*/ 65968 h 65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15369" h="65925">
                <a:moveTo>
                  <a:pt x="82394" y="33006"/>
                </a:moveTo>
                <a:lnTo>
                  <a:pt x="115357" y="43"/>
                </a:lnTo>
                <a:lnTo>
                  <a:pt x="-12" y="33006"/>
                </a:lnTo>
                <a:lnTo>
                  <a:pt x="115357" y="65968"/>
                </a:lnTo>
                <a:close/>
              </a:path>
            </a:pathLst>
          </a:custGeom>
          <a:solidFill>
            <a:srgbClr val="000000"/>
          </a:solidFill>
          <a:ln w="8790" cap="flat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393E017-FD09-139A-C925-D561DE185A3C}"/>
                  </a:ext>
                </a:extLst>
              </p:cNvPr>
              <p:cNvSpPr txBox="1"/>
              <p:nvPr/>
            </p:nvSpPr>
            <p:spPr>
              <a:xfrm>
                <a:off x="5778532" y="3815731"/>
                <a:ext cx="2255936" cy="417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Expressivity of </a:t>
                </a:r>
                <a14:m>
                  <m:oMath xmlns:m="http://schemas.openxmlformats.org/officeDocument/2006/math"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393E017-FD09-139A-C925-D561DE185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32" y="3815731"/>
                <a:ext cx="2255936" cy="417205"/>
              </a:xfrm>
              <a:prstGeom prst="rect">
                <a:avLst/>
              </a:prstGeom>
              <a:blipFill>
                <a:blip r:embed="rId2"/>
                <a:stretch>
                  <a:fillRect l="-2432" t="-7353" b="-1323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>
            <a:extLst>
              <a:ext uri="{FF2B5EF4-FFF2-40B4-BE49-F238E27FC236}">
                <a16:creationId xmlns:a16="http://schemas.microsoft.com/office/drawing/2014/main" id="{707AF8A3-66B5-26AA-AE54-13532E21806A}"/>
              </a:ext>
            </a:extLst>
          </p:cNvPr>
          <p:cNvSpPr txBox="1"/>
          <p:nvPr/>
        </p:nvSpPr>
        <p:spPr>
          <a:xfrm>
            <a:off x="7937986" y="6610900"/>
            <a:ext cx="4259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adapted from: Philipp Petersen, Jakob Zech. Mathematical theory of deep learning (2025)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2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70045-3E16-87C2-3795-52BD49B5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3BBE-B657-B558-D3EA-D9C64A2C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Outro: data science in the overparametrized regime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F2D8D-B0F6-292D-9BA0-FAD93EDF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608B768-9FE4-9A99-73B9-22F634ECD38F}"/>
              </a:ext>
            </a:extLst>
          </p:cNvPr>
          <p:cNvSpPr txBox="1"/>
          <p:nvPr/>
        </p:nvSpPr>
        <p:spPr>
          <a:xfrm>
            <a:off x="7937986" y="6610900"/>
            <a:ext cx="4259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adapted from: Philipp Petersen, Jakob Zech. Mathematical theory of deep learning (2025)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87E7D6E-AF65-DAC8-5737-69CEB711509B}"/>
              </a:ext>
            </a:extLst>
          </p:cNvPr>
          <p:cNvSpPr txBox="1"/>
          <p:nvPr/>
        </p:nvSpPr>
        <p:spPr>
          <a:xfrm>
            <a:off x="242891" y="980159"/>
            <a:ext cx="11240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Classical piece of wisdom: 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more parameters your model has, the more expressive it is. </a:t>
            </a:r>
            <a:b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However, with many more parameters than training data, it will start overfitting!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48BE025-EE0A-315B-9AF0-D2754D1559AD}"/>
              </a:ext>
            </a:extLst>
          </p:cNvPr>
          <p:cNvGrpSpPr/>
          <p:nvPr/>
        </p:nvGrpSpPr>
        <p:grpSpPr>
          <a:xfrm>
            <a:off x="1363974" y="1945264"/>
            <a:ext cx="10027174" cy="2288272"/>
            <a:chOff x="1849465" y="2280004"/>
            <a:chExt cx="8876588" cy="2025700"/>
          </a:xfrm>
        </p:grpSpPr>
        <p:sp>
          <p:nvSpPr>
            <p:cNvPr id="167" name="Free-form: Shape 166">
              <a:extLst>
                <a:ext uri="{FF2B5EF4-FFF2-40B4-BE49-F238E27FC236}">
                  <a16:creationId xmlns:a16="http://schemas.microsoft.com/office/drawing/2014/main" id="{A3659B91-0F0F-C07A-C27D-95EFE4A21394}"/>
                </a:ext>
              </a:extLst>
            </p:cNvPr>
            <p:cNvSpPr/>
            <p:nvPr/>
          </p:nvSpPr>
          <p:spPr>
            <a:xfrm>
              <a:off x="3370293" y="2675607"/>
              <a:ext cx="1271425" cy="1435516"/>
            </a:xfrm>
            <a:custGeom>
              <a:avLst/>
              <a:gdLst>
                <a:gd name="csX0" fmla="*/ -11 w 1271425"/>
                <a:gd name="csY0" fmla="*/ 12 h 1430361"/>
                <a:gd name="csX1" fmla="*/ 1271415 w 1271425"/>
                <a:gd name="csY1" fmla="*/ 12 h 1430361"/>
                <a:gd name="csX2" fmla="*/ 1271415 w 1271425"/>
                <a:gd name="csY2" fmla="*/ 1430373 h 1430361"/>
                <a:gd name="csX3" fmla="*/ -11 w 1271425"/>
                <a:gd name="csY3" fmla="*/ 1430373 h 14303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271425" h="1430361">
                  <a:moveTo>
                    <a:pt x="-11" y="12"/>
                  </a:moveTo>
                  <a:lnTo>
                    <a:pt x="1271415" y="12"/>
                  </a:lnTo>
                  <a:lnTo>
                    <a:pt x="1271415" y="1430373"/>
                  </a:lnTo>
                  <a:lnTo>
                    <a:pt x="-11" y="14303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0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68" name="Free-form: Shape 167">
              <a:extLst>
                <a:ext uri="{FF2B5EF4-FFF2-40B4-BE49-F238E27FC236}">
                  <a16:creationId xmlns:a16="http://schemas.microsoft.com/office/drawing/2014/main" id="{8CBC3AE0-6251-7785-3901-3BF7967FC3C2}"/>
                </a:ext>
              </a:extLst>
            </p:cNvPr>
            <p:cNvSpPr/>
            <p:nvPr/>
          </p:nvSpPr>
          <p:spPr>
            <a:xfrm>
              <a:off x="4641181" y="2680761"/>
              <a:ext cx="1059486" cy="1430361"/>
            </a:xfrm>
            <a:custGeom>
              <a:avLst/>
              <a:gdLst>
                <a:gd name="csX0" fmla="*/ 6 w 1059486"/>
                <a:gd name="csY0" fmla="*/ 12 h 1430361"/>
                <a:gd name="csX1" fmla="*/ 1059492 w 1059486"/>
                <a:gd name="csY1" fmla="*/ 12 h 1430361"/>
                <a:gd name="csX2" fmla="*/ 1059492 w 1059486"/>
                <a:gd name="csY2" fmla="*/ 1430373 h 1430361"/>
                <a:gd name="csX3" fmla="*/ 6 w 1059486"/>
                <a:gd name="csY3" fmla="*/ 1430373 h 14303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059486" h="1430361">
                  <a:moveTo>
                    <a:pt x="6" y="12"/>
                  </a:moveTo>
                  <a:lnTo>
                    <a:pt x="1059492" y="12"/>
                  </a:lnTo>
                  <a:lnTo>
                    <a:pt x="1059492" y="1430373"/>
                  </a:lnTo>
                  <a:lnTo>
                    <a:pt x="6" y="143037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9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169" name="Free-form: Shape 168">
              <a:extLst>
                <a:ext uri="{FF2B5EF4-FFF2-40B4-BE49-F238E27FC236}">
                  <a16:creationId xmlns:a16="http://schemas.microsoft.com/office/drawing/2014/main" id="{CDF7681A-F9B8-F49C-4E68-1EF219888549}"/>
                </a:ext>
              </a:extLst>
            </p:cNvPr>
            <p:cNvSpPr/>
            <p:nvPr/>
          </p:nvSpPr>
          <p:spPr>
            <a:xfrm>
              <a:off x="5701744" y="2675606"/>
              <a:ext cx="2874236" cy="1435515"/>
            </a:xfrm>
            <a:custGeom>
              <a:avLst/>
              <a:gdLst>
                <a:gd name="csX0" fmla="*/ 33 w 2874236"/>
                <a:gd name="csY0" fmla="*/ 12 h 1442842"/>
                <a:gd name="csX1" fmla="*/ 2874270 w 2874236"/>
                <a:gd name="csY1" fmla="*/ 12 h 1442842"/>
                <a:gd name="csX2" fmla="*/ 2874270 w 2874236"/>
                <a:gd name="csY2" fmla="*/ 1442855 h 1442842"/>
                <a:gd name="csX3" fmla="*/ 33 w 2874236"/>
                <a:gd name="csY3" fmla="*/ 1442855 h 14428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874236" h="1442842">
                  <a:moveTo>
                    <a:pt x="33" y="12"/>
                  </a:moveTo>
                  <a:lnTo>
                    <a:pt x="2874270" y="12"/>
                  </a:lnTo>
                  <a:lnTo>
                    <a:pt x="2874270" y="1442855"/>
                  </a:lnTo>
                  <a:lnTo>
                    <a:pt x="33" y="1442855"/>
                  </a:lnTo>
                  <a:close/>
                </a:path>
              </a:pathLst>
            </a:custGeom>
            <a:solidFill>
              <a:schemeClr val="accent3">
                <a:lumMod val="75000"/>
                <a:alpha val="14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0" name="Free-form: Shape 169">
              <a:extLst>
                <a:ext uri="{FF2B5EF4-FFF2-40B4-BE49-F238E27FC236}">
                  <a16:creationId xmlns:a16="http://schemas.microsoft.com/office/drawing/2014/main" id="{3A68F0B9-4123-A7F4-802E-BAB4A99F317A}"/>
                </a:ext>
              </a:extLst>
            </p:cNvPr>
            <p:cNvSpPr/>
            <p:nvPr/>
          </p:nvSpPr>
          <p:spPr>
            <a:xfrm>
              <a:off x="3370831" y="4116276"/>
              <a:ext cx="5274030" cy="9525"/>
            </a:xfrm>
            <a:custGeom>
              <a:avLst/>
              <a:gdLst>
                <a:gd name="csX0" fmla="*/ 17 w 5274030"/>
                <a:gd name="csY0" fmla="*/ 22 h 9525"/>
                <a:gd name="csX1" fmla="*/ 5274048 w 5274030"/>
                <a:gd name="csY1" fmla="*/ 22 h 95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274030" h="9525">
                  <a:moveTo>
                    <a:pt x="17" y="22"/>
                  </a:moveTo>
                  <a:lnTo>
                    <a:pt x="5274048" y="22"/>
                  </a:lnTo>
                </a:path>
              </a:pathLst>
            </a:custGeom>
            <a:noFill/>
            <a:ln w="8254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1" name="Free-form: Shape 170">
              <a:extLst>
                <a:ext uri="{FF2B5EF4-FFF2-40B4-BE49-F238E27FC236}">
                  <a16:creationId xmlns:a16="http://schemas.microsoft.com/office/drawing/2014/main" id="{21D9EC41-92BA-F4F5-759A-09D3ABEF04DB}"/>
                </a:ext>
              </a:extLst>
            </p:cNvPr>
            <p:cNvSpPr/>
            <p:nvPr/>
          </p:nvSpPr>
          <p:spPr>
            <a:xfrm>
              <a:off x="3370831" y="2668280"/>
              <a:ext cx="9525" cy="1447996"/>
            </a:xfrm>
            <a:custGeom>
              <a:avLst/>
              <a:gdLst>
                <a:gd name="csX0" fmla="*/ -20 w 9525"/>
                <a:gd name="csY0" fmla="*/ 1448008 h 1447996"/>
                <a:gd name="csX1" fmla="*/ -20 w 9525"/>
                <a:gd name="csY1" fmla="*/ 12 h 14479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1447996">
                  <a:moveTo>
                    <a:pt x="-20" y="1448008"/>
                  </a:moveTo>
                  <a:lnTo>
                    <a:pt x="-20" y="12"/>
                  </a:lnTo>
                </a:path>
              </a:pathLst>
            </a:custGeom>
            <a:noFill/>
            <a:ln w="8241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2" name="Free-form: Shape 171">
              <a:extLst>
                <a:ext uri="{FF2B5EF4-FFF2-40B4-BE49-F238E27FC236}">
                  <a16:creationId xmlns:a16="http://schemas.microsoft.com/office/drawing/2014/main" id="{A47AAE26-BF32-D0D1-169C-FBDFFE30C7F0}"/>
                </a:ext>
              </a:extLst>
            </p:cNvPr>
            <p:cNvSpPr/>
            <p:nvPr/>
          </p:nvSpPr>
          <p:spPr>
            <a:xfrm rot="5400000">
              <a:off x="3313147" y="2693002"/>
              <a:ext cx="115369" cy="65925"/>
            </a:xfrm>
            <a:custGeom>
              <a:avLst/>
              <a:gdLst>
                <a:gd name="csX0" fmla="*/ 82394 w 115369"/>
                <a:gd name="csY0" fmla="*/ 33006 h 65925"/>
                <a:gd name="csX1" fmla="*/ 115357 w 115369"/>
                <a:gd name="csY1" fmla="*/ 43 h 65925"/>
                <a:gd name="csX2" fmla="*/ -12 w 115369"/>
                <a:gd name="csY2" fmla="*/ 33006 h 65925"/>
                <a:gd name="csX3" fmla="*/ 115357 w 115369"/>
                <a:gd name="csY3" fmla="*/ 65968 h 659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15369" h="65925">
                  <a:moveTo>
                    <a:pt x="82394" y="33006"/>
                  </a:moveTo>
                  <a:lnTo>
                    <a:pt x="115357" y="43"/>
                  </a:lnTo>
                  <a:lnTo>
                    <a:pt x="-12" y="33006"/>
                  </a:lnTo>
                  <a:lnTo>
                    <a:pt x="115357" y="65968"/>
                  </a:lnTo>
                  <a:close/>
                </a:path>
              </a:pathLst>
            </a:custGeom>
            <a:solidFill>
              <a:srgbClr val="000000"/>
            </a:solidFill>
            <a:ln w="8790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3" name="Free-form: Shape 172">
              <a:extLst>
                <a:ext uri="{FF2B5EF4-FFF2-40B4-BE49-F238E27FC236}">
                  <a16:creationId xmlns:a16="http://schemas.microsoft.com/office/drawing/2014/main" id="{7D3B400A-9652-F10A-3604-EA74F31A98DF}"/>
                </a:ext>
              </a:extLst>
            </p:cNvPr>
            <p:cNvSpPr/>
            <p:nvPr/>
          </p:nvSpPr>
          <p:spPr>
            <a:xfrm>
              <a:off x="5701744" y="4072106"/>
              <a:ext cx="9525" cy="86098"/>
            </a:xfrm>
            <a:custGeom>
              <a:avLst/>
              <a:gdLst>
                <a:gd name="csX0" fmla="*/ 13 w 9525"/>
                <a:gd name="csY0" fmla="*/ 22 h 86098"/>
                <a:gd name="csX1" fmla="*/ 13 w 9525"/>
                <a:gd name="csY1" fmla="*/ 86121 h 860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86098">
                  <a:moveTo>
                    <a:pt x="13" y="22"/>
                  </a:moveTo>
                  <a:lnTo>
                    <a:pt x="13" y="86121"/>
                  </a:lnTo>
                </a:path>
              </a:pathLst>
            </a:custGeom>
            <a:noFill/>
            <a:ln w="23827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4" name="Free-form: Shape 173">
              <a:extLst>
                <a:ext uri="{FF2B5EF4-FFF2-40B4-BE49-F238E27FC236}">
                  <a16:creationId xmlns:a16="http://schemas.microsoft.com/office/drawing/2014/main" id="{7E92ED83-1CA2-4C6C-BE1F-92C3BDF80DA8}"/>
                </a:ext>
              </a:extLst>
            </p:cNvPr>
            <p:cNvSpPr/>
            <p:nvPr/>
          </p:nvSpPr>
          <p:spPr>
            <a:xfrm>
              <a:off x="5701744" y="2710209"/>
              <a:ext cx="9525" cy="1447996"/>
            </a:xfrm>
            <a:custGeom>
              <a:avLst/>
              <a:gdLst>
                <a:gd name="csX0" fmla="*/ 13 w 9525"/>
                <a:gd name="csY0" fmla="*/ 1448009 h 1447996"/>
                <a:gd name="csX1" fmla="*/ 13 w 9525"/>
                <a:gd name="csY1" fmla="*/ 12 h 14479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1447996">
                  <a:moveTo>
                    <a:pt x="13" y="1448009"/>
                  </a:moveTo>
                  <a:lnTo>
                    <a:pt x="13" y="12"/>
                  </a:lnTo>
                </a:path>
              </a:pathLst>
            </a:custGeom>
            <a:noFill/>
            <a:ln w="20712" cap="flat">
              <a:solidFill>
                <a:srgbClr val="000000"/>
              </a:solidFill>
              <a:custDash>
                <a:ds d="565512" sp="141378"/>
              </a:custDash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5" name="Free-form: Shape 174">
              <a:extLst>
                <a:ext uri="{FF2B5EF4-FFF2-40B4-BE49-F238E27FC236}">
                  <a16:creationId xmlns:a16="http://schemas.microsoft.com/office/drawing/2014/main" id="{0988B56C-AFF7-23F7-F518-E4A593DEEA38}"/>
                </a:ext>
              </a:extLst>
            </p:cNvPr>
            <p:cNvSpPr/>
            <p:nvPr/>
          </p:nvSpPr>
          <p:spPr>
            <a:xfrm>
              <a:off x="3583550" y="2642701"/>
              <a:ext cx="3510149" cy="1458896"/>
            </a:xfrm>
            <a:custGeom>
              <a:avLst/>
              <a:gdLst>
                <a:gd name="csX0" fmla="*/ -2 w 2117116"/>
                <a:gd name="csY0" fmla="*/ 12 h 1475524"/>
                <a:gd name="csX1" fmla="*/ 2117115 w 2117116"/>
                <a:gd name="csY1" fmla="*/ 1473246 h 14755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117116" h="1475524">
                  <a:moveTo>
                    <a:pt x="-2" y="12"/>
                  </a:moveTo>
                  <a:cubicBezTo>
                    <a:pt x="591052" y="1598307"/>
                    <a:pt x="2117115" y="1473246"/>
                    <a:pt x="2117115" y="1473246"/>
                  </a:cubicBezTo>
                </a:path>
              </a:pathLst>
            </a:custGeom>
            <a:noFill/>
            <a:ln w="41275" cap="flat">
              <a:solidFill>
                <a:schemeClr val="accent4">
                  <a:lumMod val="75000"/>
                </a:schemeClr>
              </a:solidFill>
              <a:prstDash val="sysDash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6" name="Free-form: Shape 175">
              <a:extLst>
                <a:ext uri="{FF2B5EF4-FFF2-40B4-BE49-F238E27FC236}">
                  <a16:creationId xmlns:a16="http://schemas.microsoft.com/office/drawing/2014/main" id="{BCDB2E15-402F-AC91-44E8-103213C07B44}"/>
                </a:ext>
              </a:extLst>
            </p:cNvPr>
            <p:cNvSpPr/>
            <p:nvPr/>
          </p:nvSpPr>
          <p:spPr>
            <a:xfrm>
              <a:off x="3681479" y="2649640"/>
              <a:ext cx="5073902" cy="1113060"/>
            </a:xfrm>
            <a:custGeom>
              <a:avLst/>
              <a:gdLst>
                <a:gd name="csX0" fmla="*/ 5073923 w 5073902"/>
                <a:gd name="csY0" fmla="*/ 1209586 h 1215355"/>
                <a:gd name="csX1" fmla="*/ 2021908 w 5073902"/>
                <a:gd name="csY1" fmla="*/ 156713 h 1215355"/>
                <a:gd name="csX2" fmla="*/ 20 w 5073902"/>
                <a:gd name="csY2" fmla="*/ 9 h 121535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5073902" h="1215355">
                  <a:moveTo>
                    <a:pt x="5073923" y="1209586"/>
                  </a:moveTo>
                  <a:cubicBezTo>
                    <a:pt x="5073923" y="1209586"/>
                    <a:pt x="2598755" y="1357489"/>
                    <a:pt x="2021908" y="156713"/>
                  </a:cubicBezTo>
                  <a:cubicBezTo>
                    <a:pt x="2021908" y="156713"/>
                    <a:pt x="1377377" y="1989538"/>
                    <a:pt x="20" y="9"/>
                  </a:cubicBezTo>
                </a:path>
              </a:pathLst>
            </a:custGeom>
            <a:noFill/>
            <a:ln w="41275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EC4874FB-13B9-D15A-1FB5-575B272E2BC0}"/>
                </a:ext>
              </a:extLst>
            </p:cNvPr>
            <p:cNvSpPr txBox="1"/>
            <p:nvPr/>
          </p:nvSpPr>
          <p:spPr>
            <a:xfrm>
              <a:off x="6793924" y="3800518"/>
              <a:ext cx="221508" cy="224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750" spc="0" baseline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D1597190-4C4F-B218-C47E-A9866D52EE07}"/>
                    </a:ext>
                  </a:extLst>
                </p:cNvPr>
                <p:cNvSpPr txBox="1"/>
                <p:nvPr/>
              </p:nvSpPr>
              <p:spPr>
                <a:xfrm>
                  <a:off x="8728978" y="3936372"/>
                  <a:ext cx="1997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Beaufort for LOL" panose="02020503050000020004" pitchFamily="18" charset="0"/>
                      <a:cs typeface="Beaufort for LOL" panose="02020503050000020004" pitchFamily="18" charset="0"/>
                    </a:rPr>
                    <a:t>Expressivity of </a:t>
                  </a:r>
                  <a14:m>
                    <m:oMath xmlns:m="http://schemas.openxmlformats.org/officeDocument/2006/math">
                      <m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ℋ</m:t>
                      </m:r>
                    </m:oMath>
                  </a14:m>
                  <a:endParaRPr lang="LID4096" dirty="0">
                    <a:latin typeface="Beaufort for LOL" panose="02020503050000020004" pitchFamily="18" charset="0"/>
                    <a:cs typeface="Beaufort for LOL" panose="02020503050000020004" pitchFamily="18" charset="0"/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D1597190-4C4F-B218-C47E-A9866D52E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8978" y="3936372"/>
                  <a:ext cx="199707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432" t="-5882" b="-1323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Free-form: Shape 178">
              <a:extLst>
                <a:ext uri="{FF2B5EF4-FFF2-40B4-BE49-F238E27FC236}">
                  <a16:creationId xmlns:a16="http://schemas.microsoft.com/office/drawing/2014/main" id="{0353D376-FE99-AFFA-D1F8-33D8D7446155}"/>
                </a:ext>
              </a:extLst>
            </p:cNvPr>
            <p:cNvSpPr/>
            <p:nvPr/>
          </p:nvSpPr>
          <p:spPr>
            <a:xfrm rot="10530192">
              <a:off x="8625507" y="4081725"/>
              <a:ext cx="115369" cy="65925"/>
            </a:xfrm>
            <a:custGeom>
              <a:avLst/>
              <a:gdLst>
                <a:gd name="csX0" fmla="*/ 82394 w 115369"/>
                <a:gd name="csY0" fmla="*/ 33006 h 65925"/>
                <a:gd name="csX1" fmla="*/ 115357 w 115369"/>
                <a:gd name="csY1" fmla="*/ 43 h 65925"/>
                <a:gd name="csX2" fmla="*/ -12 w 115369"/>
                <a:gd name="csY2" fmla="*/ 33006 h 65925"/>
                <a:gd name="csX3" fmla="*/ 115357 w 115369"/>
                <a:gd name="csY3" fmla="*/ 65968 h 659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15369" h="65925">
                  <a:moveTo>
                    <a:pt x="82394" y="33006"/>
                  </a:moveTo>
                  <a:lnTo>
                    <a:pt x="115357" y="43"/>
                  </a:lnTo>
                  <a:lnTo>
                    <a:pt x="-12" y="33006"/>
                  </a:lnTo>
                  <a:lnTo>
                    <a:pt x="115357" y="65968"/>
                  </a:lnTo>
                  <a:close/>
                </a:path>
              </a:pathLst>
            </a:custGeom>
            <a:solidFill>
              <a:srgbClr val="000000"/>
            </a:solidFill>
            <a:ln w="8790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0CD9331-A68B-4FA3-AA84-096EC2E56904}"/>
                </a:ext>
              </a:extLst>
            </p:cNvPr>
            <p:cNvSpPr txBox="1"/>
            <p:nvPr/>
          </p:nvSpPr>
          <p:spPr>
            <a:xfrm>
              <a:off x="1849465" y="2614372"/>
              <a:ext cx="750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Risk</a:t>
              </a:r>
              <a:endParaRPr lang="LID4096" sz="1600" dirty="0">
                <a:solidFill>
                  <a:schemeClr val="accent5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94B3D17-A5F1-AD2C-FBC9-76DD333BEDC9}"/>
                </a:ext>
              </a:extLst>
            </p:cNvPr>
            <p:cNvSpPr txBox="1"/>
            <p:nvPr/>
          </p:nvSpPr>
          <p:spPr>
            <a:xfrm>
              <a:off x="1850542" y="2939555"/>
              <a:ext cx="1518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BF900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Empirical risk</a:t>
              </a:r>
              <a:endParaRPr lang="LID4096" sz="1600" dirty="0">
                <a:solidFill>
                  <a:srgbClr val="BF9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5B294D2-66CF-68B1-1B28-214B6365C258}"/>
                </a:ext>
              </a:extLst>
            </p:cNvPr>
            <p:cNvCxnSpPr>
              <a:stCxn id="180" idx="3"/>
            </p:cNvCxnSpPr>
            <p:nvPr/>
          </p:nvCxnSpPr>
          <p:spPr>
            <a:xfrm>
              <a:off x="2599598" y="2783649"/>
              <a:ext cx="473802" cy="0"/>
            </a:xfrm>
            <a:prstGeom prst="line">
              <a:avLst/>
            </a:prstGeom>
            <a:ln w="38100" cap="flat" cmpd="sng">
              <a:solidFill>
                <a:srgbClr val="2F5597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768A1BA-2E31-A0F7-2697-D2F930D11F0B}"/>
                </a:ext>
              </a:extLst>
            </p:cNvPr>
            <p:cNvCxnSpPr/>
            <p:nvPr/>
          </p:nvCxnSpPr>
          <p:spPr>
            <a:xfrm>
              <a:off x="2599598" y="3278109"/>
              <a:ext cx="473802" cy="0"/>
            </a:xfrm>
            <a:prstGeom prst="line">
              <a:avLst/>
            </a:prstGeom>
            <a:ln w="38100" cap="flat" cmpd="sng">
              <a:solidFill>
                <a:srgbClr val="BF9000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1078C0-AC32-F8A9-4455-42DF0B694FB9}"/>
                </a:ext>
              </a:extLst>
            </p:cNvPr>
            <p:cNvCxnSpPr>
              <a:stCxn id="175" idx="1"/>
              <a:endCxn id="169" idx="2"/>
            </p:cNvCxnSpPr>
            <p:nvPr/>
          </p:nvCxnSpPr>
          <p:spPr>
            <a:xfrm>
              <a:off x="7093697" y="4099345"/>
              <a:ext cx="1482317" cy="11789"/>
            </a:xfrm>
            <a:prstGeom prst="line">
              <a:avLst/>
            </a:prstGeom>
            <a:ln w="38100" cap="flat" cmpd="sng">
              <a:solidFill>
                <a:srgbClr val="BF9000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E29479B-1F21-88E6-851B-375BE9DF6863}"/>
                </a:ext>
              </a:extLst>
            </p:cNvPr>
            <p:cNvSpPr txBox="1"/>
            <p:nvPr/>
          </p:nvSpPr>
          <p:spPr>
            <a:xfrm>
              <a:off x="3642643" y="2280004"/>
              <a:ext cx="199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Classical</a:t>
              </a:r>
              <a:r>
                <a: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regime</a:t>
              </a:r>
              <a:endParaRPr lang="LID4096" b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B5BFAE4-07F8-5756-F02D-FE18C57FA790}"/>
                </a:ext>
              </a:extLst>
            </p:cNvPr>
            <p:cNvSpPr txBox="1"/>
            <p:nvPr/>
          </p:nvSpPr>
          <p:spPr>
            <a:xfrm>
              <a:off x="6298355" y="2285895"/>
              <a:ext cx="199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Modern</a:t>
              </a:r>
              <a:r>
                <a: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regime</a:t>
              </a:r>
              <a:endParaRPr lang="LID4096" b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8884FF6-9970-9362-66F2-B02AF7EB0199}"/>
                </a:ext>
              </a:extLst>
            </p:cNvPr>
            <p:cNvSpPr txBox="1"/>
            <p:nvPr/>
          </p:nvSpPr>
          <p:spPr>
            <a:xfrm>
              <a:off x="3485128" y="3834466"/>
              <a:ext cx="19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50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Underfitting</a:t>
              </a:r>
              <a:endParaRPr lang="LID4096" sz="1400" i="1" dirty="0">
                <a:solidFill>
                  <a:schemeClr val="accent1">
                    <a:lumMod val="50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ABFB811-8BED-E254-A6FE-CB21F3966EA1}"/>
                </a:ext>
              </a:extLst>
            </p:cNvPr>
            <p:cNvSpPr txBox="1"/>
            <p:nvPr/>
          </p:nvSpPr>
          <p:spPr>
            <a:xfrm>
              <a:off x="4604646" y="3844295"/>
              <a:ext cx="19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accent2">
                      <a:lumMod val="75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Overfitting</a:t>
              </a:r>
              <a:endParaRPr lang="LID4096" sz="1400" i="1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329189E-852F-F342-0C8B-2B84CB27511E}"/>
              </a:ext>
            </a:extLst>
          </p:cNvPr>
          <p:cNvSpPr txBox="1"/>
          <p:nvPr/>
        </p:nvSpPr>
        <p:spPr>
          <a:xfrm>
            <a:off x="242891" y="4474066"/>
            <a:ext cx="11240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However, 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practice we observe that highly overparametrized models can generalize well!</a:t>
            </a:r>
          </a:p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famous phenomena is the above curve, called </a:t>
            </a:r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“double descent” 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E8F44-1EE1-342F-C227-F8531E174ADA}"/>
              </a:ext>
            </a:extLst>
          </p:cNvPr>
          <p:cNvSpPr txBox="1"/>
          <p:nvPr/>
        </p:nvSpPr>
        <p:spPr>
          <a:xfrm>
            <a:off x="230108" y="6193410"/>
            <a:ext cx="10474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There are several explanations for this </a:t>
            </a:r>
            <a:r>
              <a:rPr lang="en-US" sz="2200" dirty="0" err="1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behaviour</a:t>
            </a:r>
            <a:r>
              <a:rPr lang="en-US" sz="22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 … we will briefly touch on one of them.</a:t>
            </a:r>
            <a:endParaRPr lang="LID4096" sz="22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E7D83-AA4F-9E13-BFBF-22EE8DF41F93}"/>
              </a:ext>
            </a:extLst>
          </p:cNvPr>
          <p:cNvSpPr txBox="1"/>
          <p:nvPr/>
        </p:nvSpPr>
        <p:spPr>
          <a:xfrm>
            <a:off x="230108" y="5352130"/>
            <a:ext cx="112399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Note that this phenomenon is </a:t>
            </a:r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 exclusive to neural networks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</a:t>
            </a:r>
            <a:b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one can recreate it for linear models, polynomials, regression with basis functions, etc.!</a:t>
            </a:r>
          </a:p>
        </p:txBody>
      </p:sp>
    </p:spTree>
    <p:extLst>
      <p:ext uri="{BB962C8B-B14F-4D97-AF65-F5344CB8AC3E}">
        <p14:creationId xmlns:p14="http://schemas.microsoft.com/office/powerpoint/2010/main" val="11197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0ED44-7A0D-B223-A635-13B5BD8E0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-form: Shape 20">
            <a:extLst>
              <a:ext uri="{FF2B5EF4-FFF2-40B4-BE49-F238E27FC236}">
                <a16:creationId xmlns:a16="http://schemas.microsoft.com/office/drawing/2014/main" id="{CCEA6416-0C16-A767-ADA8-ED85C3DAC878}"/>
              </a:ext>
            </a:extLst>
          </p:cNvPr>
          <p:cNvSpPr/>
          <p:nvPr/>
        </p:nvSpPr>
        <p:spPr>
          <a:xfrm>
            <a:off x="5949557" y="5810536"/>
            <a:ext cx="5717150" cy="646331"/>
          </a:xfrm>
          <a:custGeom>
            <a:avLst/>
            <a:gdLst>
              <a:gd name="csX0" fmla="*/ 33 w 2874236"/>
              <a:gd name="csY0" fmla="*/ 12 h 1442842"/>
              <a:gd name="csX1" fmla="*/ 2874270 w 2874236"/>
              <a:gd name="csY1" fmla="*/ 12 h 1442842"/>
              <a:gd name="csX2" fmla="*/ 2874270 w 2874236"/>
              <a:gd name="csY2" fmla="*/ 1442855 h 1442842"/>
              <a:gd name="csX3" fmla="*/ 33 w 2874236"/>
              <a:gd name="csY3" fmla="*/ 1442855 h 144284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874236" h="1442842">
                <a:moveTo>
                  <a:pt x="33" y="12"/>
                </a:moveTo>
                <a:lnTo>
                  <a:pt x="2874270" y="12"/>
                </a:lnTo>
                <a:lnTo>
                  <a:pt x="2874270" y="1442855"/>
                </a:lnTo>
                <a:lnTo>
                  <a:pt x="33" y="1442855"/>
                </a:lnTo>
                <a:close/>
              </a:path>
            </a:pathLst>
          </a:custGeom>
          <a:solidFill>
            <a:schemeClr val="accent3">
              <a:lumMod val="75000"/>
              <a:alpha val="14000"/>
            </a:schemeClr>
          </a:solidFill>
          <a:ln w="10988" cap="flat">
            <a:noFill/>
            <a:prstDash val="solid"/>
            <a:miter/>
          </a:ln>
        </p:spPr>
        <p:txBody>
          <a:bodyPr/>
          <a:lstStyle/>
          <a:p>
            <a:endParaRPr lang="LID4096"/>
          </a:p>
        </p:txBody>
      </p:sp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B6F9691A-FE14-8698-E1FD-20E44C76E4FF}"/>
              </a:ext>
            </a:extLst>
          </p:cNvPr>
          <p:cNvSpPr/>
          <p:nvPr/>
        </p:nvSpPr>
        <p:spPr>
          <a:xfrm>
            <a:off x="228942" y="5055070"/>
            <a:ext cx="5080603" cy="580278"/>
          </a:xfrm>
          <a:custGeom>
            <a:avLst/>
            <a:gdLst>
              <a:gd name="csX0" fmla="*/ 6 w 1059486"/>
              <a:gd name="csY0" fmla="*/ 12 h 1430361"/>
              <a:gd name="csX1" fmla="*/ 1059492 w 1059486"/>
              <a:gd name="csY1" fmla="*/ 12 h 1430361"/>
              <a:gd name="csX2" fmla="*/ 1059492 w 1059486"/>
              <a:gd name="csY2" fmla="*/ 1430373 h 1430361"/>
              <a:gd name="csX3" fmla="*/ 6 w 1059486"/>
              <a:gd name="csY3" fmla="*/ 1430373 h 14303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059486" h="1430361">
                <a:moveTo>
                  <a:pt x="6" y="12"/>
                </a:moveTo>
                <a:lnTo>
                  <a:pt x="1059492" y="12"/>
                </a:lnTo>
                <a:lnTo>
                  <a:pt x="1059492" y="1430373"/>
                </a:lnTo>
                <a:lnTo>
                  <a:pt x="6" y="143037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9000"/>
            </a:schemeClr>
          </a:solidFill>
          <a:ln w="10988" cap="flat">
            <a:noFill/>
            <a:prstDash val="solid"/>
            <a:miter/>
          </a:ln>
        </p:spPr>
        <p:txBody>
          <a:bodyPr/>
          <a:lstStyle/>
          <a:p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CDFF5-84FD-8C1D-4C32-DB6C0F10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explanation: the power of many, small parameters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14F1D-5D8C-C272-F701-503B3311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19</a:t>
            </a:fld>
            <a:endParaRPr lang="en-GB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EF013B-BB94-E0FE-A88E-6FCA1F43FBA0}"/>
              </a:ext>
            </a:extLst>
          </p:cNvPr>
          <p:cNvGrpSpPr/>
          <p:nvPr/>
        </p:nvGrpSpPr>
        <p:grpSpPr>
          <a:xfrm>
            <a:off x="1631484" y="943328"/>
            <a:ext cx="10027174" cy="2288272"/>
            <a:chOff x="1849465" y="2280004"/>
            <a:chExt cx="8876588" cy="2025700"/>
          </a:xfrm>
        </p:grpSpPr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4BC9BEEE-0DD2-487F-C1FF-C7DC1671E5AA}"/>
                </a:ext>
              </a:extLst>
            </p:cNvPr>
            <p:cNvSpPr/>
            <p:nvPr/>
          </p:nvSpPr>
          <p:spPr>
            <a:xfrm>
              <a:off x="3370293" y="2675607"/>
              <a:ext cx="1271425" cy="1435516"/>
            </a:xfrm>
            <a:custGeom>
              <a:avLst/>
              <a:gdLst>
                <a:gd name="csX0" fmla="*/ -11 w 1271425"/>
                <a:gd name="csY0" fmla="*/ 12 h 1430361"/>
                <a:gd name="csX1" fmla="*/ 1271415 w 1271425"/>
                <a:gd name="csY1" fmla="*/ 12 h 1430361"/>
                <a:gd name="csX2" fmla="*/ 1271415 w 1271425"/>
                <a:gd name="csY2" fmla="*/ 1430373 h 1430361"/>
                <a:gd name="csX3" fmla="*/ -11 w 1271425"/>
                <a:gd name="csY3" fmla="*/ 1430373 h 14303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271425" h="1430361">
                  <a:moveTo>
                    <a:pt x="-11" y="12"/>
                  </a:moveTo>
                  <a:lnTo>
                    <a:pt x="1271415" y="12"/>
                  </a:lnTo>
                  <a:lnTo>
                    <a:pt x="1271415" y="1430373"/>
                  </a:lnTo>
                  <a:lnTo>
                    <a:pt x="-11" y="14303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0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7" name="Free-form: Shape 16">
              <a:extLst>
                <a:ext uri="{FF2B5EF4-FFF2-40B4-BE49-F238E27FC236}">
                  <a16:creationId xmlns:a16="http://schemas.microsoft.com/office/drawing/2014/main" id="{15ADAB7E-6C69-F9C8-C5D4-500F7D664E68}"/>
                </a:ext>
              </a:extLst>
            </p:cNvPr>
            <p:cNvSpPr/>
            <p:nvPr/>
          </p:nvSpPr>
          <p:spPr>
            <a:xfrm>
              <a:off x="4641181" y="2680761"/>
              <a:ext cx="1059486" cy="1430361"/>
            </a:xfrm>
            <a:custGeom>
              <a:avLst/>
              <a:gdLst>
                <a:gd name="csX0" fmla="*/ 6 w 1059486"/>
                <a:gd name="csY0" fmla="*/ 12 h 1430361"/>
                <a:gd name="csX1" fmla="*/ 1059492 w 1059486"/>
                <a:gd name="csY1" fmla="*/ 12 h 1430361"/>
                <a:gd name="csX2" fmla="*/ 1059492 w 1059486"/>
                <a:gd name="csY2" fmla="*/ 1430373 h 1430361"/>
                <a:gd name="csX3" fmla="*/ 6 w 1059486"/>
                <a:gd name="csY3" fmla="*/ 1430373 h 143036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059486" h="1430361">
                  <a:moveTo>
                    <a:pt x="6" y="12"/>
                  </a:moveTo>
                  <a:lnTo>
                    <a:pt x="1059492" y="12"/>
                  </a:lnTo>
                  <a:lnTo>
                    <a:pt x="1059492" y="1430373"/>
                  </a:lnTo>
                  <a:lnTo>
                    <a:pt x="6" y="143037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9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 dirty="0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B9CA5C3C-CCF5-CE5B-2BA2-441355986508}"/>
                </a:ext>
              </a:extLst>
            </p:cNvPr>
            <p:cNvSpPr/>
            <p:nvPr/>
          </p:nvSpPr>
          <p:spPr>
            <a:xfrm>
              <a:off x="5701744" y="2675606"/>
              <a:ext cx="2874236" cy="1435515"/>
            </a:xfrm>
            <a:custGeom>
              <a:avLst/>
              <a:gdLst>
                <a:gd name="csX0" fmla="*/ 33 w 2874236"/>
                <a:gd name="csY0" fmla="*/ 12 h 1442842"/>
                <a:gd name="csX1" fmla="*/ 2874270 w 2874236"/>
                <a:gd name="csY1" fmla="*/ 12 h 1442842"/>
                <a:gd name="csX2" fmla="*/ 2874270 w 2874236"/>
                <a:gd name="csY2" fmla="*/ 1442855 h 1442842"/>
                <a:gd name="csX3" fmla="*/ 33 w 2874236"/>
                <a:gd name="csY3" fmla="*/ 1442855 h 144284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2874236" h="1442842">
                  <a:moveTo>
                    <a:pt x="33" y="12"/>
                  </a:moveTo>
                  <a:lnTo>
                    <a:pt x="2874270" y="12"/>
                  </a:lnTo>
                  <a:lnTo>
                    <a:pt x="2874270" y="1442855"/>
                  </a:lnTo>
                  <a:lnTo>
                    <a:pt x="33" y="1442855"/>
                  </a:lnTo>
                  <a:close/>
                </a:path>
              </a:pathLst>
            </a:custGeom>
            <a:solidFill>
              <a:schemeClr val="accent3">
                <a:lumMod val="75000"/>
                <a:alpha val="14000"/>
              </a:schemeClr>
            </a:solidFill>
            <a:ln w="10988" cap="flat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E055A6C9-5F37-799F-36F9-CDDA4500FAFC}"/>
                </a:ext>
              </a:extLst>
            </p:cNvPr>
            <p:cNvSpPr/>
            <p:nvPr/>
          </p:nvSpPr>
          <p:spPr>
            <a:xfrm>
              <a:off x="3370831" y="4116276"/>
              <a:ext cx="5274030" cy="9525"/>
            </a:xfrm>
            <a:custGeom>
              <a:avLst/>
              <a:gdLst>
                <a:gd name="csX0" fmla="*/ 17 w 5274030"/>
                <a:gd name="csY0" fmla="*/ 22 h 9525"/>
                <a:gd name="csX1" fmla="*/ 5274048 w 5274030"/>
                <a:gd name="csY1" fmla="*/ 22 h 95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274030" h="9525">
                  <a:moveTo>
                    <a:pt x="17" y="22"/>
                  </a:moveTo>
                  <a:lnTo>
                    <a:pt x="5274048" y="22"/>
                  </a:lnTo>
                </a:path>
              </a:pathLst>
            </a:custGeom>
            <a:noFill/>
            <a:ln w="8254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1" name="Free-form: Shape 10">
              <a:extLst>
                <a:ext uri="{FF2B5EF4-FFF2-40B4-BE49-F238E27FC236}">
                  <a16:creationId xmlns:a16="http://schemas.microsoft.com/office/drawing/2014/main" id="{573F5D69-E04F-E1E2-D063-786977009BA6}"/>
                </a:ext>
              </a:extLst>
            </p:cNvPr>
            <p:cNvSpPr/>
            <p:nvPr/>
          </p:nvSpPr>
          <p:spPr>
            <a:xfrm>
              <a:off x="3370831" y="2668280"/>
              <a:ext cx="9525" cy="1447996"/>
            </a:xfrm>
            <a:custGeom>
              <a:avLst/>
              <a:gdLst>
                <a:gd name="csX0" fmla="*/ -20 w 9525"/>
                <a:gd name="csY0" fmla="*/ 1448008 h 1447996"/>
                <a:gd name="csX1" fmla="*/ -20 w 9525"/>
                <a:gd name="csY1" fmla="*/ 12 h 14479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1447996">
                  <a:moveTo>
                    <a:pt x="-20" y="1448008"/>
                  </a:moveTo>
                  <a:lnTo>
                    <a:pt x="-20" y="12"/>
                  </a:lnTo>
                </a:path>
              </a:pathLst>
            </a:custGeom>
            <a:noFill/>
            <a:ln w="8241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0104C119-A657-7B6A-74C6-135DB9F27FCA}"/>
                </a:ext>
              </a:extLst>
            </p:cNvPr>
            <p:cNvSpPr/>
            <p:nvPr/>
          </p:nvSpPr>
          <p:spPr>
            <a:xfrm rot="5400000">
              <a:off x="3313147" y="2693002"/>
              <a:ext cx="115369" cy="65925"/>
            </a:xfrm>
            <a:custGeom>
              <a:avLst/>
              <a:gdLst>
                <a:gd name="csX0" fmla="*/ 82394 w 115369"/>
                <a:gd name="csY0" fmla="*/ 33006 h 65925"/>
                <a:gd name="csX1" fmla="*/ 115357 w 115369"/>
                <a:gd name="csY1" fmla="*/ 43 h 65925"/>
                <a:gd name="csX2" fmla="*/ -12 w 115369"/>
                <a:gd name="csY2" fmla="*/ 33006 h 65925"/>
                <a:gd name="csX3" fmla="*/ 115357 w 115369"/>
                <a:gd name="csY3" fmla="*/ 65968 h 659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15369" h="65925">
                  <a:moveTo>
                    <a:pt x="82394" y="33006"/>
                  </a:moveTo>
                  <a:lnTo>
                    <a:pt x="115357" y="43"/>
                  </a:lnTo>
                  <a:lnTo>
                    <a:pt x="-12" y="33006"/>
                  </a:lnTo>
                  <a:lnTo>
                    <a:pt x="115357" y="65968"/>
                  </a:lnTo>
                  <a:close/>
                </a:path>
              </a:pathLst>
            </a:custGeom>
            <a:solidFill>
              <a:srgbClr val="000000"/>
            </a:solidFill>
            <a:ln w="8790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DF4FAC83-3624-A94C-81B9-60EA68214FEA}"/>
                </a:ext>
              </a:extLst>
            </p:cNvPr>
            <p:cNvSpPr/>
            <p:nvPr/>
          </p:nvSpPr>
          <p:spPr>
            <a:xfrm>
              <a:off x="5701744" y="4072106"/>
              <a:ext cx="9525" cy="86098"/>
            </a:xfrm>
            <a:custGeom>
              <a:avLst/>
              <a:gdLst>
                <a:gd name="csX0" fmla="*/ 13 w 9525"/>
                <a:gd name="csY0" fmla="*/ 22 h 86098"/>
                <a:gd name="csX1" fmla="*/ 13 w 9525"/>
                <a:gd name="csY1" fmla="*/ 86121 h 8609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86098">
                  <a:moveTo>
                    <a:pt x="13" y="22"/>
                  </a:moveTo>
                  <a:lnTo>
                    <a:pt x="13" y="86121"/>
                  </a:lnTo>
                </a:path>
              </a:pathLst>
            </a:custGeom>
            <a:noFill/>
            <a:ln w="23827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0FD27D37-52CD-9BD1-EA08-77B0B4D1863A}"/>
                </a:ext>
              </a:extLst>
            </p:cNvPr>
            <p:cNvSpPr/>
            <p:nvPr/>
          </p:nvSpPr>
          <p:spPr>
            <a:xfrm>
              <a:off x="5701744" y="2710209"/>
              <a:ext cx="9525" cy="1447996"/>
            </a:xfrm>
            <a:custGeom>
              <a:avLst/>
              <a:gdLst>
                <a:gd name="csX0" fmla="*/ 13 w 9525"/>
                <a:gd name="csY0" fmla="*/ 1448009 h 1447996"/>
                <a:gd name="csX1" fmla="*/ 13 w 9525"/>
                <a:gd name="csY1" fmla="*/ 12 h 144799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9525" h="1447996">
                  <a:moveTo>
                    <a:pt x="13" y="1448009"/>
                  </a:moveTo>
                  <a:lnTo>
                    <a:pt x="13" y="12"/>
                  </a:lnTo>
                </a:path>
              </a:pathLst>
            </a:custGeom>
            <a:noFill/>
            <a:ln w="20712" cap="flat">
              <a:solidFill>
                <a:srgbClr val="000000"/>
              </a:solidFill>
              <a:custDash>
                <a:ds d="565512" sp="141378"/>
              </a:custDash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AF9CBE83-2E5B-32F6-FEC5-C7F5688B45ED}"/>
                </a:ext>
              </a:extLst>
            </p:cNvPr>
            <p:cNvSpPr/>
            <p:nvPr/>
          </p:nvSpPr>
          <p:spPr>
            <a:xfrm>
              <a:off x="3583550" y="2642701"/>
              <a:ext cx="3510149" cy="1458896"/>
            </a:xfrm>
            <a:custGeom>
              <a:avLst/>
              <a:gdLst>
                <a:gd name="csX0" fmla="*/ -2 w 2117116"/>
                <a:gd name="csY0" fmla="*/ 12 h 1475524"/>
                <a:gd name="csX1" fmla="*/ 2117115 w 2117116"/>
                <a:gd name="csY1" fmla="*/ 1473246 h 147552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2117116" h="1475524">
                  <a:moveTo>
                    <a:pt x="-2" y="12"/>
                  </a:moveTo>
                  <a:cubicBezTo>
                    <a:pt x="591052" y="1598307"/>
                    <a:pt x="2117115" y="1473246"/>
                    <a:pt x="2117115" y="1473246"/>
                  </a:cubicBezTo>
                </a:path>
              </a:pathLst>
            </a:custGeom>
            <a:noFill/>
            <a:ln w="41275" cap="flat">
              <a:solidFill>
                <a:schemeClr val="accent4">
                  <a:lumMod val="75000"/>
                </a:schemeClr>
              </a:solidFill>
              <a:prstDash val="sysDash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16D854D7-0A6E-0E59-7D87-5383928A595D}"/>
                </a:ext>
              </a:extLst>
            </p:cNvPr>
            <p:cNvSpPr/>
            <p:nvPr/>
          </p:nvSpPr>
          <p:spPr>
            <a:xfrm>
              <a:off x="3681479" y="2649640"/>
              <a:ext cx="5073902" cy="1113060"/>
            </a:xfrm>
            <a:custGeom>
              <a:avLst/>
              <a:gdLst>
                <a:gd name="csX0" fmla="*/ 5073923 w 5073902"/>
                <a:gd name="csY0" fmla="*/ 1209586 h 1215355"/>
                <a:gd name="csX1" fmla="*/ 2021908 w 5073902"/>
                <a:gd name="csY1" fmla="*/ 156713 h 1215355"/>
                <a:gd name="csX2" fmla="*/ 20 w 5073902"/>
                <a:gd name="csY2" fmla="*/ 9 h 121535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5073902" h="1215355">
                  <a:moveTo>
                    <a:pt x="5073923" y="1209586"/>
                  </a:moveTo>
                  <a:cubicBezTo>
                    <a:pt x="5073923" y="1209586"/>
                    <a:pt x="2598755" y="1357489"/>
                    <a:pt x="2021908" y="156713"/>
                  </a:cubicBezTo>
                  <a:cubicBezTo>
                    <a:pt x="2021908" y="156713"/>
                    <a:pt x="1377377" y="1989538"/>
                    <a:pt x="20" y="9"/>
                  </a:cubicBezTo>
                </a:path>
              </a:pathLst>
            </a:custGeom>
            <a:noFill/>
            <a:ln w="41275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E1F201-C98D-6471-BF81-9BBE05DAA87B}"/>
                </a:ext>
              </a:extLst>
            </p:cNvPr>
            <p:cNvSpPr txBox="1"/>
            <p:nvPr/>
          </p:nvSpPr>
          <p:spPr>
            <a:xfrm>
              <a:off x="6793924" y="3800518"/>
              <a:ext cx="221508" cy="224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LID4096" sz="750" spc="0" baseline="0">
                  <a:ln/>
                  <a:solidFill>
                    <a:srgbClr val="000000"/>
                  </a:solidFill>
                  <a:latin typeface="Verdana"/>
                  <a:ea typeface="Verdana"/>
                  <a:sym typeface="Verdana"/>
                  <a:rtl val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E22461E-344E-8BE7-D6D1-2E933A46C860}"/>
                    </a:ext>
                  </a:extLst>
                </p:cNvPr>
                <p:cNvSpPr txBox="1"/>
                <p:nvPr/>
              </p:nvSpPr>
              <p:spPr>
                <a:xfrm>
                  <a:off x="8728978" y="3936372"/>
                  <a:ext cx="19970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Beaufort for LOL" panose="02020503050000020004" pitchFamily="18" charset="0"/>
                      <a:cs typeface="Beaufort for LOL" panose="02020503050000020004" pitchFamily="18" charset="0"/>
                    </a:rPr>
                    <a:t>Expressivity of </a:t>
                  </a:r>
                  <a14:m>
                    <m:oMath xmlns:m="http://schemas.openxmlformats.org/officeDocument/2006/math">
                      <m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ℋ</m:t>
                      </m:r>
                    </m:oMath>
                  </a14:m>
                  <a:endParaRPr lang="LID4096" dirty="0">
                    <a:latin typeface="Beaufort for LOL" panose="02020503050000020004" pitchFamily="18" charset="0"/>
                    <a:cs typeface="Beaufort for LOL" panose="02020503050000020004" pitchFamily="18" charset="0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E22461E-344E-8BE7-D6D1-2E933A46C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8978" y="3936372"/>
                  <a:ext cx="199707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156" t="-7353" b="-1323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Free-form: Shape 139">
              <a:extLst>
                <a:ext uri="{FF2B5EF4-FFF2-40B4-BE49-F238E27FC236}">
                  <a16:creationId xmlns:a16="http://schemas.microsoft.com/office/drawing/2014/main" id="{DC404848-F49D-E002-5159-5CAF3FF032D0}"/>
                </a:ext>
              </a:extLst>
            </p:cNvPr>
            <p:cNvSpPr/>
            <p:nvPr/>
          </p:nvSpPr>
          <p:spPr>
            <a:xfrm rot="10530192">
              <a:off x="8625507" y="4081725"/>
              <a:ext cx="115369" cy="65925"/>
            </a:xfrm>
            <a:custGeom>
              <a:avLst/>
              <a:gdLst>
                <a:gd name="csX0" fmla="*/ 82394 w 115369"/>
                <a:gd name="csY0" fmla="*/ 33006 h 65925"/>
                <a:gd name="csX1" fmla="*/ 115357 w 115369"/>
                <a:gd name="csY1" fmla="*/ 43 h 65925"/>
                <a:gd name="csX2" fmla="*/ -12 w 115369"/>
                <a:gd name="csY2" fmla="*/ 33006 h 65925"/>
                <a:gd name="csX3" fmla="*/ 115357 w 115369"/>
                <a:gd name="csY3" fmla="*/ 65968 h 6592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15369" h="65925">
                  <a:moveTo>
                    <a:pt x="82394" y="33006"/>
                  </a:moveTo>
                  <a:lnTo>
                    <a:pt x="115357" y="43"/>
                  </a:lnTo>
                  <a:lnTo>
                    <a:pt x="-12" y="33006"/>
                  </a:lnTo>
                  <a:lnTo>
                    <a:pt x="115357" y="65968"/>
                  </a:lnTo>
                  <a:close/>
                </a:path>
              </a:pathLst>
            </a:custGeom>
            <a:solidFill>
              <a:srgbClr val="000000"/>
            </a:solidFill>
            <a:ln w="8790" cap="flat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CFB562D-AF67-1726-A220-53C78EB6F067}"/>
                </a:ext>
              </a:extLst>
            </p:cNvPr>
            <p:cNvSpPr txBox="1"/>
            <p:nvPr/>
          </p:nvSpPr>
          <p:spPr>
            <a:xfrm>
              <a:off x="1849465" y="2614372"/>
              <a:ext cx="7501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Risk</a:t>
              </a:r>
              <a:endParaRPr lang="LID4096" sz="1600" dirty="0">
                <a:solidFill>
                  <a:schemeClr val="accent5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BF80AB5-5B16-535E-47DE-4039F8383938}"/>
                </a:ext>
              </a:extLst>
            </p:cNvPr>
            <p:cNvSpPr txBox="1"/>
            <p:nvPr/>
          </p:nvSpPr>
          <p:spPr>
            <a:xfrm>
              <a:off x="1850542" y="2939555"/>
              <a:ext cx="1518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BF900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Empirical risk</a:t>
              </a:r>
              <a:endParaRPr lang="LID4096" sz="1600" dirty="0">
                <a:solidFill>
                  <a:srgbClr val="BF9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56C55E1-740A-C1F9-6144-F1CA9C173CB6}"/>
                </a:ext>
              </a:extLst>
            </p:cNvPr>
            <p:cNvCxnSpPr>
              <a:stCxn id="141" idx="3"/>
            </p:cNvCxnSpPr>
            <p:nvPr/>
          </p:nvCxnSpPr>
          <p:spPr>
            <a:xfrm>
              <a:off x="2599598" y="2783649"/>
              <a:ext cx="473802" cy="0"/>
            </a:xfrm>
            <a:prstGeom prst="line">
              <a:avLst/>
            </a:prstGeom>
            <a:ln w="38100" cap="flat" cmpd="sng">
              <a:solidFill>
                <a:srgbClr val="2F5597"/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05645BD-7BC2-2409-B1F9-29551184368F}"/>
                </a:ext>
              </a:extLst>
            </p:cNvPr>
            <p:cNvCxnSpPr/>
            <p:nvPr/>
          </p:nvCxnSpPr>
          <p:spPr>
            <a:xfrm>
              <a:off x="2599598" y="3278109"/>
              <a:ext cx="473802" cy="0"/>
            </a:xfrm>
            <a:prstGeom prst="line">
              <a:avLst/>
            </a:prstGeom>
            <a:ln w="38100" cap="flat" cmpd="sng">
              <a:solidFill>
                <a:srgbClr val="BF9000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08A57BF-FCA1-B1D4-5330-2441C5B111E6}"/>
                </a:ext>
              </a:extLst>
            </p:cNvPr>
            <p:cNvCxnSpPr>
              <a:stCxn id="15" idx="1"/>
              <a:endCxn id="18" idx="2"/>
            </p:cNvCxnSpPr>
            <p:nvPr/>
          </p:nvCxnSpPr>
          <p:spPr>
            <a:xfrm>
              <a:off x="7093697" y="4099345"/>
              <a:ext cx="1482317" cy="11789"/>
            </a:xfrm>
            <a:prstGeom prst="line">
              <a:avLst/>
            </a:prstGeom>
            <a:ln w="38100" cap="flat" cmpd="sng">
              <a:solidFill>
                <a:srgbClr val="BF9000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A1F9669-3FE7-692A-A310-7ECEEA1E8374}"/>
                </a:ext>
              </a:extLst>
            </p:cNvPr>
            <p:cNvSpPr txBox="1"/>
            <p:nvPr/>
          </p:nvSpPr>
          <p:spPr>
            <a:xfrm>
              <a:off x="3642643" y="2280004"/>
              <a:ext cx="199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Classical</a:t>
              </a:r>
              <a:r>
                <a: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regime</a:t>
              </a:r>
              <a:endParaRPr lang="LID4096" b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1180156-3AC6-3CC0-70BA-4D89EE5D48E9}"/>
                </a:ext>
              </a:extLst>
            </p:cNvPr>
            <p:cNvSpPr txBox="1"/>
            <p:nvPr/>
          </p:nvSpPr>
          <p:spPr>
            <a:xfrm>
              <a:off x="6298355" y="2285895"/>
              <a:ext cx="1997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Modern</a:t>
              </a:r>
              <a:r>
                <a: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regime</a:t>
              </a:r>
              <a:endParaRPr lang="LID4096" b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AA42BAF-0959-B022-6539-8EE54C9180AA}"/>
                </a:ext>
              </a:extLst>
            </p:cNvPr>
            <p:cNvSpPr txBox="1"/>
            <p:nvPr/>
          </p:nvSpPr>
          <p:spPr>
            <a:xfrm>
              <a:off x="3485128" y="3834466"/>
              <a:ext cx="19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accent1">
                      <a:lumMod val="50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Underfitting</a:t>
              </a:r>
              <a:endParaRPr lang="LID4096" sz="1400" i="1" dirty="0">
                <a:solidFill>
                  <a:schemeClr val="accent1">
                    <a:lumMod val="50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D9D482B-C071-1518-C088-12209D8D50C7}"/>
                </a:ext>
              </a:extLst>
            </p:cNvPr>
            <p:cNvSpPr txBox="1"/>
            <p:nvPr/>
          </p:nvSpPr>
          <p:spPr>
            <a:xfrm>
              <a:off x="4604646" y="3844295"/>
              <a:ext cx="199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accent2">
                      <a:lumMod val="75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rPr>
                <a:t>Overfitting</a:t>
              </a:r>
              <a:endParaRPr lang="LID4096" sz="1400" i="1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</p:grpSp>
      <p:sp>
        <p:nvSpPr>
          <p:cNvPr id="156" name="Left Brace 155">
            <a:extLst>
              <a:ext uri="{FF2B5EF4-FFF2-40B4-BE49-F238E27FC236}">
                <a16:creationId xmlns:a16="http://schemas.microsoft.com/office/drawing/2014/main" id="{EFB470C6-466A-BBB0-4D20-7EAFC2E3238B}"/>
              </a:ext>
            </a:extLst>
          </p:cNvPr>
          <p:cNvSpPr/>
          <p:nvPr/>
        </p:nvSpPr>
        <p:spPr>
          <a:xfrm rot="16200000">
            <a:off x="4563522" y="1979603"/>
            <a:ext cx="257840" cy="2610312"/>
          </a:xfrm>
          <a:prstGeom prst="leftBrace">
            <a:avLst>
              <a:gd name="adj1" fmla="val 108333"/>
              <a:gd name="adj2" fmla="val 50000"/>
            </a:avLst>
          </a:prstGeom>
          <a:ln w="3175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7" name="Left Brace 156">
            <a:extLst>
              <a:ext uri="{FF2B5EF4-FFF2-40B4-BE49-F238E27FC236}">
                <a16:creationId xmlns:a16="http://schemas.microsoft.com/office/drawing/2014/main" id="{63F99376-A839-1CA4-BCD1-1EBD04824BFB}"/>
              </a:ext>
            </a:extLst>
          </p:cNvPr>
          <p:cNvSpPr/>
          <p:nvPr/>
        </p:nvSpPr>
        <p:spPr>
          <a:xfrm rot="16200000">
            <a:off x="7538083" y="1695394"/>
            <a:ext cx="257840" cy="3178729"/>
          </a:xfrm>
          <a:prstGeom prst="leftBrace">
            <a:avLst>
              <a:gd name="adj1" fmla="val 108333"/>
              <a:gd name="adj2" fmla="val 50000"/>
            </a:avLst>
          </a:prstGeom>
          <a:ln w="3175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D97FF2B-3A62-7EDE-ECA6-93379B69D1CF}"/>
              </a:ext>
            </a:extLst>
          </p:cNvPr>
          <p:cNvSpPr txBox="1"/>
          <p:nvPr/>
        </p:nvSpPr>
        <p:spPr>
          <a:xfrm>
            <a:off x="244951" y="3427642"/>
            <a:ext cx="506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Only few parameters, which potentially have to be large to fit the data. We have: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D42051-89C9-415F-A22C-0C0273D8ED79}"/>
              </a:ext>
            </a:extLst>
          </p:cNvPr>
          <p:cNvSpPr txBox="1"/>
          <p:nvPr/>
        </p:nvSpPr>
        <p:spPr>
          <a:xfrm>
            <a:off x="5880332" y="3413948"/>
            <a:ext cx="496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Many parameters, so they can be quite small* </a:t>
            </a:r>
            <a:b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(large values are obtained by summing up many inputs!)</a:t>
            </a:r>
            <a:endParaRPr lang="LID4096" sz="14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CDBFE12-8479-31E4-7D6A-AD4FD9C3E0C5}"/>
                  </a:ext>
                </a:extLst>
              </p:cNvPr>
              <p:cNvSpPr txBox="1"/>
              <p:nvPr/>
            </p:nvSpPr>
            <p:spPr>
              <a:xfrm>
                <a:off x="1214701" y="4248669"/>
                <a:ext cx="2909720" cy="745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𝒢</m:t>
                      </m:r>
                      <m:r>
                        <a:rPr lang="en-US" i="1" dirty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/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𝜅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⋅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𝐵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 </m:t>
                      </m:r>
                    </m:oMath>
                  </m:oMathPara>
                </a14:m>
                <a:endParaRPr lang="en-US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CDBFE12-8479-31E4-7D6A-AD4FD9C3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01" y="4248669"/>
                <a:ext cx="2909720" cy="745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9760FAC-52B1-C66C-16B6-8A6FA467EEB3}"/>
                  </a:ext>
                </a:extLst>
              </p:cNvPr>
              <p:cNvSpPr txBox="1"/>
              <p:nvPr/>
            </p:nvSpPr>
            <p:spPr>
              <a:xfrm>
                <a:off x="5880331" y="4033313"/>
                <a:ext cx="6311669" cy="1298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Thus, we can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leading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≈1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hypothesis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-Lipschitz functions (here: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 has a covering number** that only depends on the # input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</a:t>
                </a:r>
              </a:p>
              <a:p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9760FAC-52B1-C66C-16B6-8A6FA467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31" y="4033313"/>
                <a:ext cx="6311669" cy="1298945"/>
              </a:xfrm>
              <a:prstGeom prst="rect">
                <a:avLst/>
              </a:prstGeom>
              <a:blipFill>
                <a:blip r:embed="rId4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419CB31-2228-6922-64B6-B00FDFA8589F}"/>
              </a:ext>
            </a:extLst>
          </p:cNvPr>
          <p:cNvSpPr txBox="1"/>
          <p:nvPr/>
        </p:nvSpPr>
        <p:spPr>
          <a:xfrm>
            <a:off x="-84282" y="6538919"/>
            <a:ext cx="7349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* Note that most types of regularization ensure small weights (L1, L2, etc.)! We also often initialize neural networks with weight scales that depend on the width!</a:t>
            </a:r>
          </a:p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** Both bounds shown here are valid for both regimes. We get the “double” curve by choosing the bound that is smaller!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E48CC-5892-9A86-5A54-5D2BEA696C9F}"/>
                  </a:ext>
                </a:extLst>
              </p:cNvPr>
              <p:cNvSpPr txBox="1"/>
              <p:nvPr/>
            </p:nvSpPr>
            <p:spPr>
              <a:xfrm>
                <a:off x="6804898" y="5179713"/>
                <a:ext cx="290972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𝒢</m:t>
                          </m:r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E48CC-5892-9A86-5A54-5D2BEA696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98" y="5179713"/>
                <a:ext cx="2909720" cy="374270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A0540-B1D1-EADD-5BDE-D7E34D5B89FB}"/>
                  </a:ext>
                </a:extLst>
              </p:cNvPr>
              <p:cNvSpPr txBox="1"/>
              <p:nvPr/>
            </p:nvSpPr>
            <p:spPr>
              <a:xfrm>
                <a:off x="9232597" y="5193012"/>
                <a:ext cx="290972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with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LID4096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A0540-B1D1-EADD-5BDE-D7E34D5B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597" y="5193012"/>
                <a:ext cx="2909720" cy="374270"/>
              </a:xfrm>
              <a:prstGeom prst="rect">
                <a:avLst/>
              </a:prstGeom>
              <a:blipFill>
                <a:blip r:embed="rId6"/>
                <a:stretch>
                  <a:fillRect l="-1887" t="-9836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5E9434-6378-C06D-7C6A-BC37B7F6C1B3}"/>
              </a:ext>
            </a:extLst>
          </p:cNvPr>
          <p:cNvSpPr txBox="1"/>
          <p:nvPr/>
        </p:nvSpPr>
        <p:spPr>
          <a:xfrm>
            <a:off x="244951" y="5169018"/>
            <a:ext cx="506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Generalization bound depends </a:t>
            </a:r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 # parameters!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16F2C-E71F-43FA-4B76-AC335F7773FF}"/>
              </a:ext>
            </a:extLst>
          </p:cNvPr>
          <p:cNvSpPr txBox="1"/>
          <p:nvPr/>
        </p:nvSpPr>
        <p:spPr>
          <a:xfrm>
            <a:off x="5949558" y="5810536"/>
            <a:ext cx="57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Generalization bound is constant </a:t>
            </a:r>
            <a:r>
              <a:rPr lang="en-US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w.r.t.</a:t>
            </a:r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# parameters!</a:t>
            </a:r>
            <a:b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see a decrease since the empirical risk still improves.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770BDB-22EC-A2B3-6504-35A079E5B666}"/>
              </a:ext>
            </a:extLst>
          </p:cNvPr>
          <p:cNvSpPr txBox="1"/>
          <p:nvPr/>
        </p:nvSpPr>
        <p:spPr>
          <a:xfrm>
            <a:off x="7937986" y="6610900"/>
            <a:ext cx="4259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adapted from: Philipp Petersen, Jakob Zech. Mathematical theory of deep learning (2025)</a:t>
            </a:r>
            <a:endParaRPr lang="LID4096" sz="8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5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56" grpId="0" animBg="1"/>
      <p:bldP spid="157" grpId="0" animBg="1"/>
      <p:bldP spid="158" grpId="0"/>
      <p:bldP spid="159" grpId="0"/>
      <p:bldP spid="162" grpId="0"/>
      <p:bldP spid="163" grpId="0"/>
      <p:bldP spid="6" grpId="0"/>
      <p:bldP spid="7" grpId="0"/>
      <p:bldP spid="1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A467-487E-58A5-7062-366A0BB4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3014-7562-F261-D763-2DC9FE93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1543F-887A-FEDA-1D3D-0873A27B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C9A12-C29E-83A8-D250-4E5A42A94A9C}"/>
              </a:ext>
            </a:extLst>
          </p:cNvPr>
          <p:cNvSpPr txBox="1"/>
          <p:nvPr/>
        </p:nvSpPr>
        <p:spPr>
          <a:xfrm>
            <a:off x="233896" y="1270991"/>
            <a:ext cx="113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the lecture block on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Function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Approximation and Supervised Learning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we identified the following inequality for the risk: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A9F1C-F8D0-428E-1C8E-3F016458F0C7}"/>
                  </a:ext>
                </a:extLst>
              </p:cNvPr>
              <p:cNvSpPr txBox="1"/>
              <p:nvPr/>
            </p:nvSpPr>
            <p:spPr>
              <a:xfrm>
                <a:off x="1961563" y="2469349"/>
                <a:ext cx="7877099" cy="689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𝑔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 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A9F1C-F8D0-428E-1C8E-3F016458F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563" y="2469349"/>
                <a:ext cx="7877099" cy="689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4B7314-A9C7-5E43-6DFB-AF6785B2D481}"/>
              </a:ext>
            </a:extLst>
          </p:cNvPr>
          <p:cNvSpPr txBox="1"/>
          <p:nvPr/>
        </p:nvSpPr>
        <p:spPr>
          <a:xfrm>
            <a:off x="242891" y="3429000"/>
            <a:ext cx="11323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second term is the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interpolation error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the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Deep Neural Networks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block, we introduced the concept of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affine pieces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to bound it!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81D2-D4DB-1BD2-385A-E585AB297B8C}"/>
              </a:ext>
            </a:extLst>
          </p:cNvPr>
          <p:cNvSpPr txBox="1"/>
          <p:nvPr/>
        </p:nvSpPr>
        <p:spPr>
          <a:xfrm>
            <a:off x="233895" y="4756012"/>
            <a:ext cx="113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how can we bound the first term: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the generalization error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6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89F-8FD7-67E0-1541-95C31662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C30-6ED7-88D3-DA92-588A6F21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C6B9B-2484-C175-10C1-450193BF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E4B87-6CEE-BDE4-3EAE-813E6CCA0951}"/>
              </a:ext>
            </a:extLst>
          </p:cNvPr>
          <p:cNvSpPr txBox="1"/>
          <p:nvPr/>
        </p:nvSpPr>
        <p:spPr>
          <a:xfrm>
            <a:off x="590416" y="1628273"/>
            <a:ext cx="901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Reminder: </a:t>
            </a:r>
            <a:r>
              <a:rPr lang="en-US" sz="24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Hoeffding’s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inequality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PAC learning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Covering numbers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Overfitting in the under-and overparametrized regime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Appendix: VC dimension</a:t>
            </a:r>
          </a:p>
        </p:txBody>
      </p:sp>
    </p:spTree>
    <p:extLst>
      <p:ext uri="{BB962C8B-B14F-4D97-AF65-F5344CB8AC3E}">
        <p14:creationId xmlns:p14="http://schemas.microsoft.com/office/powerpoint/2010/main" val="238057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F1FD-F606-5B7D-CBE3-8F2898E9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Hoeffding</a:t>
            </a:r>
            <a:r>
              <a:rPr lang="en-US" dirty="0"/>
              <a:t>’s inequality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E6CF8-4355-5818-403B-78F01E0D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69E30-B69D-A506-D216-01B4A8AE4F48}"/>
              </a:ext>
            </a:extLst>
          </p:cNvPr>
          <p:cNvSpPr/>
          <p:nvPr/>
        </p:nvSpPr>
        <p:spPr>
          <a:xfrm>
            <a:off x="242890" y="2167754"/>
            <a:ext cx="11506425" cy="195012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D07FA-1A2F-D9EA-BEFB-55C84FA3A2B6}"/>
                  </a:ext>
                </a:extLst>
              </p:cNvPr>
              <p:cNvSpPr txBox="1"/>
              <p:nvPr/>
            </p:nvSpPr>
            <p:spPr>
              <a:xfrm>
                <a:off x="332060" y="2284756"/>
                <a:ext cx="112252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Hoeffding’s inequality: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from the same distribution and finite support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𝑎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Then:</a:t>
                </a:r>
                <a:endParaRPr lang="en-AT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D07FA-1A2F-D9EA-BEFB-55C84FA3A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60" y="2284756"/>
                <a:ext cx="11225274" cy="830997"/>
              </a:xfrm>
              <a:prstGeom prst="rect">
                <a:avLst/>
              </a:prstGeom>
              <a:blipFill>
                <a:blip r:embed="rId2"/>
                <a:stretch>
                  <a:fillRect l="-814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1FD53E-25C9-DE6B-F980-29BCD4C78BA6}"/>
                  </a:ext>
                </a:extLst>
              </p:cNvPr>
              <p:cNvSpPr txBox="1"/>
              <p:nvPr/>
            </p:nvSpPr>
            <p:spPr>
              <a:xfrm>
                <a:off x="3379769" y="3196190"/>
                <a:ext cx="6287490" cy="715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AT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1FD53E-25C9-DE6B-F980-29BCD4C7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69" y="3196190"/>
                <a:ext cx="6287490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7CF64C6-F0CD-FE52-C3AF-A0741F5ECC24}"/>
              </a:ext>
            </a:extLst>
          </p:cNvPr>
          <p:cNvSpPr txBox="1"/>
          <p:nvPr/>
        </p:nvSpPr>
        <p:spPr>
          <a:xfrm>
            <a:off x="242890" y="1245371"/>
            <a:ext cx="117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the lecture block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Foundations of Probability Theory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we discussed </a:t>
            </a:r>
            <a:r>
              <a:rPr lang="en-US" sz="24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Hoeffding’s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inequality: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F8AE7-77D4-9526-9817-6DEB3BB7D715}"/>
                  </a:ext>
                </a:extLst>
              </p:cNvPr>
              <p:cNvSpPr txBox="1"/>
              <p:nvPr/>
            </p:nvSpPr>
            <p:spPr>
              <a:xfrm>
                <a:off x="242890" y="4538468"/>
                <a:ext cx="1144111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Observation: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risk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𝑅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an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expectation value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the empirical risk the corresponding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arithmetic mean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restrict the loss function to be between, e.g., [0,1], then the risk is an expectation value of a random variable with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finite support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F8AE7-77D4-9526-9817-6DEB3BB7D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4538468"/>
                <a:ext cx="11441110" cy="1938992"/>
              </a:xfrm>
              <a:prstGeom prst="rect">
                <a:avLst/>
              </a:prstGeom>
              <a:blipFill>
                <a:blip r:embed="rId4"/>
                <a:stretch>
                  <a:fillRect l="-852" t="-2194" r="-1119" b="-595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BCFA3-DE4E-52C5-BECF-764A5685398F}"/>
              </a:ext>
            </a:extLst>
          </p:cNvPr>
          <p:cNvCxnSpPr>
            <a:cxnSpLocks/>
          </p:cNvCxnSpPr>
          <p:nvPr/>
        </p:nvCxnSpPr>
        <p:spPr>
          <a:xfrm>
            <a:off x="5660262" y="6477460"/>
            <a:ext cx="1063256" cy="0"/>
          </a:xfrm>
          <a:prstGeom prst="straightConnector1">
            <a:avLst/>
          </a:prstGeom>
          <a:ln w="60325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02AF6F-595B-0803-F763-79BBA723D33D}"/>
              </a:ext>
            </a:extLst>
          </p:cNvPr>
          <p:cNvSpPr txBox="1"/>
          <p:nvPr/>
        </p:nvSpPr>
        <p:spPr>
          <a:xfrm>
            <a:off x="6856539" y="6246627"/>
            <a:ext cx="495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Hoeffding’s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 inequality applies! :)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BE41-FD84-9E88-D9F6-A7D227EE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bound: finite hypothesis set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DD2A5-8540-6A36-7A25-C153F6FA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72CD8E-5BFA-AD1D-EE90-F46DA2A50656}"/>
                  </a:ext>
                </a:extLst>
              </p:cNvPr>
              <p:cNvSpPr txBox="1"/>
              <p:nvPr/>
            </p:nvSpPr>
            <p:spPr>
              <a:xfrm>
                <a:off x="-1317340" y="2304449"/>
                <a:ext cx="6248400" cy="664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h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≥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𝜖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72CD8E-5BFA-AD1D-EE90-F46DA2A50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7340" y="2304449"/>
                <a:ext cx="6248400" cy="664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6DC579-B15C-4FFE-A809-15CE8D0F6FF1}"/>
                  </a:ext>
                </a:extLst>
              </p:cNvPr>
              <p:cNvSpPr txBox="1"/>
              <p:nvPr/>
            </p:nvSpPr>
            <p:spPr>
              <a:xfrm>
                <a:off x="2446866" y="2142257"/>
                <a:ext cx="6248400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h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∈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≥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LID4096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6DC579-B15C-4FFE-A809-15CE8D0F6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866" y="2142257"/>
                <a:ext cx="6248400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D97CB-DA49-FAC7-2CB1-547FC7A27D7D}"/>
                  </a:ext>
                </a:extLst>
              </p:cNvPr>
              <p:cNvSpPr txBox="1"/>
              <p:nvPr/>
            </p:nvSpPr>
            <p:spPr>
              <a:xfrm>
                <a:off x="6135916" y="2142257"/>
                <a:ext cx="4824002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h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∈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ℋ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</m:e>
                      </m:nary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−2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D97CB-DA49-FAC7-2CB1-547FC7A27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916" y="2142257"/>
                <a:ext cx="4824002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E9C7E6-D543-25C9-474E-9449B04D409D}"/>
                  </a:ext>
                </a:extLst>
              </p:cNvPr>
              <p:cNvSpPr txBox="1"/>
              <p:nvPr/>
            </p:nvSpPr>
            <p:spPr>
              <a:xfrm>
                <a:off x="8438848" y="2318469"/>
                <a:ext cx="4824002" cy="51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ℋ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𝛿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E9C7E6-D543-25C9-474E-9449B04D4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848" y="2318469"/>
                <a:ext cx="4824002" cy="512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9EA1E4-B850-657F-142A-68CBD05CC80B}"/>
                  </a:ext>
                </a:extLst>
              </p:cNvPr>
              <p:cNvSpPr txBox="1"/>
              <p:nvPr/>
            </p:nvSpPr>
            <p:spPr>
              <a:xfrm>
                <a:off x="2703680" y="5390891"/>
                <a:ext cx="6864469" cy="1227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𝑅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sz="2400" b="0" i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𝜖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9EA1E4-B850-657F-142A-68CBD05CC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80" y="5390891"/>
                <a:ext cx="6864469" cy="1227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B03F8A-185D-39D4-C2AA-213C58619C88}"/>
                  </a:ext>
                </a:extLst>
              </p:cNvPr>
              <p:cNvSpPr txBox="1"/>
              <p:nvPr/>
            </p:nvSpPr>
            <p:spPr>
              <a:xfrm>
                <a:off x="215788" y="1205975"/>
                <a:ext cx="117604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Equipped with this knowledge, lets assume we have a finite hypothesis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We start with the probability that the supremum is larger than some certain error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&gt;0: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B03F8A-185D-39D4-C2AA-213C58619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88" y="1205975"/>
                <a:ext cx="11760423" cy="830997"/>
              </a:xfrm>
              <a:prstGeom prst="rect">
                <a:avLst/>
              </a:prstGeom>
              <a:blipFill>
                <a:blip r:embed="rId7"/>
                <a:stretch>
                  <a:fillRect l="-777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2C8E24-EA53-30D9-37EF-312C579AC249}"/>
              </a:ext>
            </a:extLst>
          </p:cNvPr>
          <p:cNvCxnSpPr>
            <a:cxnSpLocks/>
          </p:cNvCxnSpPr>
          <p:nvPr/>
        </p:nvCxnSpPr>
        <p:spPr>
          <a:xfrm flipV="1">
            <a:off x="2590800" y="2806413"/>
            <a:ext cx="1100667" cy="571858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794628-6EEA-414D-2F04-B8A2C4F3B277}"/>
                  </a:ext>
                </a:extLst>
              </p:cNvPr>
              <p:cNvSpPr txBox="1"/>
              <p:nvPr/>
            </p:nvSpPr>
            <p:spPr>
              <a:xfrm>
                <a:off x="987182" y="3216079"/>
                <a:ext cx="42164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Union bound: 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largest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one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at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least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one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)</m:t>
                      </m:r>
                    </m:oMath>
                  </m:oMathPara>
                </a14:m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794628-6EEA-414D-2F04-B8A2C4F3B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82" y="3216079"/>
                <a:ext cx="4216401" cy="646331"/>
              </a:xfrm>
              <a:prstGeom prst="rect">
                <a:avLst/>
              </a:prstGeom>
              <a:blipFill>
                <a:blip r:embed="rId8"/>
                <a:stretch>
                  <a:fillRect l="-1301" t="-4717" b="-75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22D8B7-3AC3-AD5D-0035-45EBD3ECF77C}"/>
              </a:ext>
            </a:extLst>
          </p:cNvPr>
          <p:cNvCxnSpPr>
            <a:cxnSpLocks/>
          </p:cNvCxnSpPr>
          <p:nvPr/>
        </p:nvCxnSpPr>
        <p:spPr>
          <a:xfrm flipV="1">
            <a:off x="6534678" y="2846468"/>
            <a:ext cx="1100667" cy="571858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B37F50-0C59-4BD3-54C6-6ED118BB4FA8}"/>
              </a:ext>
            </a:extLst>
          </p:cNvPr>
          <p:cNvSpPr txBox="1"/>
          <p:nvPr/>
        </p:nvSpPr>
        <p:spPr>
          <a:xfrm>
            <a:off x="5882744" y="3493078"/>
            <a:ext cx="130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Hoeffding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9E1C1-20A1-2F48-EA3C-8FBE4760A708}"/>
              </a:ext>
            </a:extLst>
          </p:cNvPr>
          <p:cNvSpPr txBox="1"/>
          <p:nvPr/>
        </p:nvSpPr>
        <p:spPr>
          <a:xfrm>
            <a:off x="215788" y="4207948"/>
            <a:ext cx="117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With this, we get: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DF04C71-D5D2-ED13-6CE5-0AD99F298846}"/>
              </a:ext>
            </a:extLst>
          </p:cNvPr>
          <p:cNvSpPr/>
          <p:nvPr/>
        </p:nvSpPr>
        <p:spPr>
          <a:xfrm>
            <a:off x="242891" y="4771702"/>
            <a:ext cx="11506425" cy="195012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622243-900C-35B4-D9A4-F4499308AAA0}"/>
                  </a:ext>
                </a:extLst>
              </p:cNvPr>
              <p:cNvSpPr txBox="1"/>
              <p:nvPr/>
            </p:nvSpPr>
            <p:spPr>
              <a:xfrm>
                <a:off x="255704" y="4870920"/>
                <a:ext cx="117604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be a finite hypothesis set. Then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the following inequality holds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622243-900C-35B4-D9A4-F4499308A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4" y="4870920"/>
                <a:ext cx="11760423" cy="830997"/>
              </a:xfrm>
              <a:prstGeom prst="rect">
                <a:avLst/>
              </a:prstGeom>
              <a:blipFill>
                <a:blip r:embed="rId9"/>
                <a:stretch>
                  <a:fillRect l="-829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B4F404-2F0D-4B3F-7DBC-49229D1CC93E}"/>
              </a:ext>
            </a:extLst>
          </p:cNvPr>
          <p:cNvCxnSpPr>
            <a:cxnSpLocks/>
          </p:cNvCxnSpPr>
          <p:nvPr/>
        </p:nvCxnSpPr>
        <p:spPr>
          <a:xfrm flipV="1">
            <a:off x="8397345" y="2694864"/>
            <a:ext cx="696683" cy="864798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0AE837-7D2C-0022-2306-AF69BD43CE66}"/>
              </a:ext>
            </a:extLst>
          </p:cNvPr>
          <p:cNvSpPr txBox="1"/>
          <p:nvPr/>
        </p:nvSpPr>
        <p:spPr>
          <a:xfrm>
            <a:off x="7635345" y="3542538"/>
            <a:ext cx="240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# training samples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7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5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80C7D-CE29-7376-833D-A6D926EB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377A-2CEE-CDA1-4AD3-07AEA8EF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 Learning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A6955-ED91-6D34-0E3B-FB723BAC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200D5-088A-34A7-091A-B72FDD60EDA3}"/>
                  </a:ext>
                </a:extLst>
              </p:cNvPr>
              <p:cNvSpPr txBox="1"/>
              <p:nvPr/>
            </p:nvSpPr>
            <p:spPr>
              <a:xfrm>
                <a:off x="3955932" y="4896153"/>
                <a:ext cx="6864469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𝑅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≤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≥1−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8200D5-088A-34A7-091A-B72FDD60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932" y="4896153"/>
                <a:ext cx="6864469" cy="509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F82B719-4AB6-BA83-AE8E-802E0AE53B0D}"/>
              </a:ext>
            </a:extLst>
          </p:cNvPr>
          <p:cNvSpPr txBox="1"/>
          <p:nvPr/>
        </p:nvSpPr>
        <p:spPr>
          <a:xfrm>
            <a:off x="215788" y="1205975"/>
            <a:ext cx="117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Learning algorithms that have such a learning bound are also known as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PAC learnable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B3F64B7-AF5A-53B8-D211-797D56DD4B68}"/>
              </a:ext>
            </a:extLst>
          </p:cNvPr>
          <p:cNvSpPr/>
          <p:nvPr/>
        </p:nvSpPr>
        <p:spPr>
          <a:xfrm>
            <a:off x="342787" y="3823244"/>
            <a:ext cx="11506425" cy="280688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E40E76-AD5C-CFAB-1CB7-93FE847303CF}"/>
                  </a:ext>
                </a:extLst>
              </p:cNvPr>
              <p:cNvSpPr txBox="1"/>
              <p:nvPr/>
            </p:nvSpPr>
            <p:spPr>
              <a:xfrm>
                <a:off x="483141" y="4002480"/>
                <a:ext cx="11760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be a finite hypothesis set. Then 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and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have for all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E40E76-AD5C-CFAB-1CB7-93FE84730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1" y="4002480"/>
                <a:ext cx="11760423" cy="461665"/>
              </a:xfrm>
              <a:prstGeom prst="rect">
                <a:avLst/>
              </a:prstGeom>
              <a:blipFill>
                <a:blip r:embed="rId3"/>
                <a:stretch>
                  <a:fillRect l="-778"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056015F-8AA4-E772-DC9C-A42767EE307B}"/>
              </a:ext>
            </a:extLst>
          </p:cNvPr>
          <p:cNvSpPr txBox="1"/>
          <p:nvPr/>
        </p:nvSpPr>
        <p:spPr>
          <a:xfrm>
            <a:off x="3687938" y="2032778"/>
            <a:ext cx="471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Probably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Approximately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F72C49-5A72-4E3A-B9F4-324A59486E9E}"/>
                  </a:ext>
                </a:extLst>
              </p:cNvPr>
              <p:cNvSpPr txBox="1"/>
              <p:nvPr/>
            </p:nvSpPr>
            <p:spPr>
              <a:xfrm>
                <a:off x="3932766" y="2490249"/>
                <a:ext cx="7820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LID4096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F72C49-5A72-4E3A-B9F4-324A59486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66" y="2490249"/>
                <a:ext cx="782074" cy="369332"/>
              </a:xfrm>
              <a:prstGeom prst="rect">
                <a:avLst/>
              </a:prstGeom>
              <a:blipFill>
                <a:blip r:embed="rId4"/>
                <a:stretch>
                  <a:fillRect l="-8594" r="-7813" b="-8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1EBF68-A61B-AA07-4424-B42FF76106E8}"/>
                  </a:ext>
                </a:extLst>
              </p:cNvPr>
              <p:cNvSpPr txBox="1"/>
              <p:nvPr/>
            </p:nvSpPr>
            <p:spPr>
              <a:xfrm>
                <a:off x="5885431" y="2480185"/>
                <a:ext cx="2213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LID4096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1EBF68-A61B-AA07-4424-B42FF7610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431" y="2480185"/>
                <a:ext cx="221343" cy="369332"/>
              </a:xfrm>
              <a:prstGeom prst="rect">
                <a:avLst/>
              </a:prstGeom>
              <a:blipFill>
                <a:blip r:embed="rId5"/>
                <a:stretch>
                  <a:fillRect l="-16216" r="-1351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13182-A1AD-FE12-8DD2-81BAC8976459}"/>
                  </a:ext>
                </a:extLst>
              </p:cNvPr>
              <p:cNvSpPr txBox="1"/>
              <p:nvPr/>
            </p:nvSpPr>
            <p:spPr>
              <a:xfrm>
                <a:off x="242891" y="3237337"/>
                <a:ext cx="117604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can squeeze out some more by solving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the number of training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13182-A1AD-FE12-8DD2-81BAC8976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3237337"/>
                <a:ext cx="11760423" cy="461665"/>
              </a:xfrm>
              <a:prstGeom prst="rect">
                <a:avLst/>
              </a:prstGeom>
              <a:blipFill>
                <a:blip r:embed="rId6"/>
                <a:stretch>
                  <a:fillRect l="-829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6501C-BDC2-6F94-45DC-AA792F252243}"/>
                  </a:ext>
                </a:extLst>
              </p:cNvPr>
              <p:cNvSpPr txBox="1"/>
              <p:nvPr/>
            </p:nvSpPr>
            <p:spPr>
              <a:xfrm>
                <a:off x="483141" y="5742055"/>
                <a:ext cx="11760423" cy="115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have at least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ℋ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training samples.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6501C-BDC2-6F94-45DC-AA792F252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1" y="5742055"/>
                <a:ext cx="11760423" cy="1151790"/>
              </a:xfrm>
              <a:prstGeom prst="rect">
                <a:avLst/>
              </a:prstGeom>
              <a:blipFill>
                <a:blip r:embed="rId7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acepalm GIFs | Tenor">
            <a:extLst>
              <a:ext uri="{FF2B5EF4-FFF2-40B4-BE49-F238E27FC236}">
                <a16:creationId xmlns:a16="http://schemas.microsoft.com/office/drawing/2014/main" id="{07A3D431-8C16-D54D-2E52-FD11B2EF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762" y="1716784"/>
            <a:ext cx="20955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9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 animBg="1"/>
      <p:bldP spid="36" grpId="0"/>
      <p:bldP spid="4" grpId="0"/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2A8E60-1E5B-1D38-E8DC-B7847DA48026}"/>
              </a:ext>
            </a:extLst>
          </p:cNvPr>
          <p:cNvSpPr/>
          <p:nvPr/>
        </p:nvSpPr>
        <p:spPr>
          <a:xfrm>
            <a:off x="7888956" y="4095087"/>
            <a:ext cx="4178203" cy="2442966"/>
          </a:xfrm>
          <a:prstGeom prst="roundRect">
            <a:avLst/>
          </a:prstGeom>
          <a:solidFill>
            <a:schemeClr val="accent4">
              <a:lumMod val="75000"/>
              <a:alpha val="1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75E0C-7DA3-AC57-350E-4344A45C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what happens in the limit of infinite hypotheses?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6993B-9C62-3CB0-8B54-53BDEB53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9ADB38-7AF4-5EFA-B266-52022B570BA3}"/>
                  </a:ext>
                </a:extLst>
              </p:cNvPr>
              <p:cNvSpPr txBox="1"/>
              <p:nvPr/>
            </p:nvSpPr>
            <p:spPr>
              <a:xfrm>
                <a:off x="-386652" y="1096742"/>
                <a:ext cx="6864469" cy="1227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h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∈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≤</m:t>
                          </m:r>
                        </m:e>
                      </m:func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2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9ADB38-7AF4-5EFA-B266-52022B57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652" y="1096742"/>
                <a:ext cx="6864469" cy="1227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786197-4E86-DB99-6D44-7A0F495AD624}"/>
              </a:ext>
            </a:extLst>
          </p:cNvPr>
          <p:cNvSpPr txBox="1"/>
          <p:nvPr/>
        </p:nvSpPr>
        <p:spPr>
          <a:xfrm>
            <a:off x="6909136" y="1710371"/>
            <a:ext cx="473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The bound goes to infinity!</a:t>
            </a:r>
            <a:endParaRPr lang="LID4096" sz="2400" b="1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AD04-3202-A0A4-86DD-FCBC25AE66E6}"/>
              </a:ext>
            </a:extLst>
          </p:cNvPr>
          <p:cNvSpPr txBox="1"/>
          <p:nvPr/>
        </p:nvSpPr>
        <p:spPr>
          <a:xfrm>
            <a:off x="317500" y="2577577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why?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Obviously linear regression, neural networks, etc. all generalize to some degree!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4E7540-1DD7-7A3A-EA10-5EC81806F499}"/>
              </a:ext>
            </a:extLst>
          </p:cNvPr>
          <p:cNvSpPr txBox="1"/>
          <p:nvPr/>
        </p:nvSpPr>
        <p:spPr>
          <a:xfrm>
            <a:off x="317500" y="3124831"/>
            <a:ext cx="1155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Reason: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assumed independence of the hypotheses! But what if two hypotheses have similar outputs / risk? We shouldn’t count them separately!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C8438-D86C-7E78-FB18-FA34A68CCF78}"/>
              </a:ext>
            </a:extLst>
          </p:cNvPr>
          <p:cNvSpPr txBox="1"/>
          <p:nvPr/>
        </p:nvSpPr>
        <p:spPr>
          <a:xfrm>
            <a:off x="317500" y="4065896"/>
            <a:ext cx="115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Illustration: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classification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BB2579-7B35-568E-01ED-A6641D3B3A0F}"/>
              </a:ext>
            </a:extLst>
          </p:cNvPr>
          <p:cNvCxnSpPr/>
          <p:nvPr/>
        </p:nvCxnSpPr>
        <p:spPr>
          <a:xfrm flipV="1">
            <a:off x="4009786" y="4228021"/>
            <a:ext cx="0" cy="2231992"/>
          </a:xfrm>
          <a:prstGeom prst="straightConnector1">
            <a:avLst/>
          </a:prstGeom>
          <a:ln w="635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F12A73-6A38-E86A-E394-7EE4A5A6E875}"/>
              </a:ext>
            </a:extLst>
          </p:cNvPr>
          <p:cNvCxnSpPr>
            <a:cxnSpLocks/>
          </p:cNvCxnSpPr>
          <p:nvPr/>
        </p:nvCxnSpPr>
        <p:spPr>
          <a:xfrm>
            <a:off x="3775799" y="6494800"/>
            <a:ext cx="3750734" cy="0"/>
          </a:xfrm>
          <a:prstGeom prst="straightConnector1">
            <a:avLst/>
          </a:prstGeom>
          <a:ln w="635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E29763-97E3-5C01-BE4F-0E681CAFA7AA}"/>
              </a:ext>
            </a:extLst>
          </p:cNvPr>
          <p:cNvSpPr/>
          <p:nvPr/>
        </p:nvSpPr>
        <p:spPr>
          <a:xfrm>
            <a:off x="4653253" y="4825027"/>
            <a:ext cx="211666" cy="2116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8B18E8-C0FE-5E0E-CA53-79E87F9B90D6}"/>
              </a:ext>
            </a:extLst>
          </p:cNvPr>
          <p:cNvSpPr/>
          <p:nvPr/>
        </p:nvSpPr>
        <p:spPr>
          <a:xfrm>
            <a:off x="4488154" y="5318854"/>
            <a:ext cx="211666" cy="2116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6D9C2-D7AB-5E2F-D23B-6A458570BD53}"/>
              </a:ext>
            </a:extLst>
          </p:cNvPr>
          <p:cNvSpPr/>
          <p:nvPr/>
        </p:nvSpPr>
        <p:spPr>
          <a:xfrm>
            <a:off x="6174172" y="5381168"/>
            <a:ext cx="211666" cy="2116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A6CF1B-32F4-58C8-BB76-F6BD55B4D81E}"/>
              </a:ext>
            </a:extLst>
          </p:cNvPr>
          <p:cNvSpPr/>
          <p:nvPr/>
        </p:nvSpPr>
        <p:spPr>
          <a:xfrm>
            <a:off x="5703119" y="5964045"/>
            <a:ext cx="262465" cy="2624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AD41DC-27CF-96FF-835A-93CB4CCBE263}"/>
              </a:ext>
            </a:extLst>
          </p:cNvPr>
          <p:cNvSpPr/>
          <p:nvPr/>
        </p:nvSpPr>
        <p:spPr>
          <a:xfrm>
            <a:off x="6215352" y="5832812"/>
            <a:ext cx="262465" cy="2624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07E3CE-0E5F-7129-4827-AEFC9C7F956B}"/>
              </a:ext>
            </a:extLst>
          </p:cNvPr>
          <p:cNvCxnSpPr/>
          <p:nvPr/>
        </p:nvCxnSpPr>
        <p:spPr>
          <a:xfrm flipV="1">
            <a:off x="4888202" y="4410844"/>
            <a:ext cx="892080" cy="1934884"/>
          </a:xfrm>
          <a:prstGeom prst="line">
            <a:avLst/>
          </a:prstGeom>
          <a:ln w="57150" cap="rnd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7D60D0-EE58-1F46-9CEA-98F1AFDD1BA8}"/>
              </a:ext>
            </a:extLst>
          </p:cNvPr>
          <p:cNvCxnSpPr>
            <a:cxnSpLocks/>
          </p:cNvCxnSpPr>
          <p:nvPr/>
        </p:nvCxnSpPr>
        <p:spPr>
          <a:xfrm flipV="1">
            <a:off x="4730416" y="4479373"/>
            <a:ext cx="1207652" cy="1866355"/>
          </a:xfrm>
          <a:prstGeom prst="line">
            <a:avLst/>
          </a:prstGeom>
          <a:ln w="57150" cap="rnd" cmpd="sng">
            <a:solidFill>
              <a:schemeClr val="accent4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C37DDA-A26D-228D-06F6-130D9C79E495}"/>
              </a:ext>
            </a:extLst>
          </p:cNvPr>
          <p:cNvCxnSpPr>
            <a:cxnSpLocks/>
          </p:cNvCxnSpPr>
          <p:nvPr/>
        </p:nvCxnSpPr>
        <p:spPr>
          <a:xfrm flipV="1">
            <a:off x="4573784" y="4631773"/>
            <a:ext cx="1516684" cy="1582722"/>
          </a:xfrm>
          <a:prstGeom prst="line">
            <a:avLst/>
          </a:prstGeom>
          <a:ln w="57150" cap="rnd" cmpd="sng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DE657B-5E37-7D51-7038-29260237E8D7}"/>
              </a:ext>
            </a:extLst>
          </p:cNvPr>
          <p:cNvSpPr txBox="1"/>
          <p:nvPr/>
        </p:nvSpPr>
        <p:spPr>
          <a:xfrm>
            <a:off x="8014176" y="4139829"/>
            <a:ext cx="410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All lines lead to the same classification / similar risk!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92FF8-1910-52E7-D6E5-610295B04FEE}"/>
              </a:ext>
            </a:extLst>
          </p:cNvPr>
          <p:cNvSpPr txBox="1"/>
          <p:nvPr/>
        </p:nvSpPr>
        <p:spPr>
          <a:xfrm>
            <a:off x="7978865" y="4968393"/>
            <a:ext cx="3758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Thus, instead of counting them individually, we should count them as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“one class” of “equivalent” functions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070E9F-912A-E6FD-ECB1-EA073BBF6003}"/>
                  </a:ext>
                </a:extLst>
              </p:cNvPr>
              <p:cNvSpPr txBox="1"/>
              <p:nvPr/>
            </p:nvSpPr>
            <p:spPr>
              <a:xfrm>
                <a:off x="7523983" y="6353387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070E9F-912A-E6FD-ECB1-EA073BBF6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983" y="6353387"/>
                <a:ext cx="241733" cy="369332"/>
              </a:xfrm>
              <a:prstGeom prst="rect">
                <a:avLst/>
              </a:prstGeom>
              <a:blipFill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519472-0045-FC70-F626-1F11B154E1F5}"/>
                  </a:ext>
                </a:extLst>
              </p:cNvPr>
              <p:cNvSpPr txBox="1"/>
              <p:nvPr/>
            </p:nvSpPr>
            <p:spPr>
              <a:xfrm>
                <a:off x="3715568" y="40256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519472-0045-FC70-F626-1F11B154E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568" y="4025669"/>
                <a:ext cx="245708" cy="369332"/>
              </a:xfrm>
              <a:prstGeom prst="rect">
                <a:avLst/>
              </a:prstGeom>
              <a:blipFill>
                <a:blip r:embed="rId4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1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9" grpId="0"/>
      <p:bldP spid="10" grpId="0"/>
      <p:bldP spid="15" grpId="0" animBg="1"/>
      <p:bldP spid="16" grpId="0" animBg="1"/>
      <p:bldP spid="17" grpId="0" animBg="1"/>
      <p:bldP spid="18" grpId="0" animBg="1"/>
      <p:bldP spid="19" grpId="0" animBg="1"/>
      <p:bldP spid="26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E551-8F82-2FC8-10B7-F32F824C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number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425BDB-93DA-A1DD-56AF-CCB9FB227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D9B3-C046-CAD9-556A-F442D2F69B08}"/>
              </a:ext>
            </a:extLst>
          </p:cNvPr>
          <p:cNvSpPr txBox="1"/>
          <p:nvPr/>
        </p:nvSpPr>
        <p:spPr>
          <a:xfrm>
            <a:off x="304956" y="1205975"/>
            <a:ext cx="11786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Let’s formalize this!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A89EF2-B394-8CDB-FFD7-F921E7A70152}"/>
              </a:ext>
            </a:extLst>
          </p:cNvPr>
          <p:cNvSpPr/>
          <p:nvPr/>
        </p:nvSpPr>
        <p:spPr>
          <a:xfrm>
            <a:off x="315472" y="3557735"/>
            <a:ext cx="11561056" cy="106281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290793-F5AD-2259-CE48-BD3CBFB6F200}"/>
                  </a:ext>
                </a:extLst>
              </p:cNvPr>
              <p:cNvSpPr txBox="1"/>
              <p:nvPr/>
            </p:nvSpPr>
            <p:spPr>
              <a:xfrm>
                <a:off x="304956" y="1849983"/>
                <a:ext cx="1178689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we have our hypothesis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We will now decompose the set into “equivalence” classes. Per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⊂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have one representative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such that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h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∞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&gt;0.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290793-F5AD-2259-CE48-BD3CBFB6F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6" y="1849983"/>
                <a:ext cx="11786897" cy="1200329"/>
              </a:xfrm>
              <a:prstGeom prst="rect">
                <a:avLst/>
              </a:prstGeom>
              <a:blipFill>
                <a:blip r:embed="rId2"/>
                <a:stretch>
                  <a:fillRect l="-776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56964-0D01-CF65-F2FE-F5B4D181BD87}"/>
                  </a:ext>
                </a:extLst>
              </p:cNvPr>
              <p:cNvSpPr txBox="1"/>
              <p:nvPr/>
            </p:nvSpPr>
            <p:spPr>
              <a:xfrm>
                <a:off x="354458" y="3627483"/>
                <a:ext cx="11483085" cy="860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covering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𝐶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the minimum number of classes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required to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fully cover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i.e., such that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56964-0D01-CF65-F2FE-F5B4D181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8" y="3627483"/>
                <a:ext cx="11483085" cy="860620"/>
              </a:xfrm>
              <a:prstGeom prst="rect">
                <a:avLst/>
              </a:prstGeom>
              <a:blipFill>
                <a:blip r:embed="rId3"/>
                <a:stretch>
                  <a:fillRect l="-796" t="-5674" r="-849" b="-148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1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6DBB-D4E0-D402-1EB9-75E88EF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BD012-FF93-3A4C-736E-C0BDA701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88D7D-54C2-9766-9D2D-E8470B78A5F2}"/>
                  </a:ext>
                </a:extLst>
              </p:cNvPr>
              <p:cNvSpPr txBox="1"/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−0.5, 0.5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A88D7D-54C2-9766-9D2D-E8470B78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125915"/>
                <a:ext cx="11793165" cy="477888"/>
              </a:xfrm>
              <a:prstGeom prst="rect">
                <a:avLst/>
              </a:prstGeom>
              <a:blipFill>
                <a:blip r:embed="rId2"/>
                <a:stretch>
                  <a:fillRect l="-827"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BE476-6C4C-2662-81A3-439FFEDE2B00}"/>
                  </a:ext>
                </a:extLst>
              </p:cNvPr>
              <p:cNvSpPr txBox="1"/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=0.5.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Then the following four functions cover all realizations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BE476-6C4C-2662-81A3-439FFEDE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717174"/>
                <a:ext cx="11793165" cy="461665"/>
              </a:xfrm>
              <a:prstGeom prst="rect">
                <a:avLst/>
              </a:prstGeom>
              <a:blipFill>
                <a:blip r:embed="rId3"/>
                <a:stretch>
                  <a:fillRect l="-827"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50DFE-1579-19E9-6698-AE4EC98696D4}"/>
                  </a:ext>
                </a:extLst>
              </p:cNvPr>
              <p:cNvSpPr txBox="1"/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−0.5,0.5</m:t>
                          </m:r>
                        </m:sub>
                      </m:sSub>
                      <m:r>
                        <a:rPr lang="en-US" sz="24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0.5,−0.5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0.5,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0.5</m:t>
                          </m:r>
                        </m:sub>
                      </m:sSub>
                    </m:oMath>
                  </m:oMathPara>
                </a14:m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  <a:p>
                <a:endParaRPr lang="en-US" sz="2400" dirty="0"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F50DFE-1579-19E9-6698-AE4EC9869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50" y="2292873"/>
                <a:ext cx="5356925" cy="1585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E3EE69C2-0D9A-9C78-49FA-83243BC5E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387" y="3089116"/>
            <a:ext cx="4770474" cy="3712177"/>
          </a:xfrm>
          <a:prstGeom prst="rect">
            <a:avLst/>
          </a:prstGeom>
        </p:spPr>
      </p:pic>
      <p:pic>
        <p:nvPicPr>
          <p:cNvPr id="11" name="Picture 10" descr="A white rectangular object with numbers and a red star&#10;&#10;AI-generated content may be incorrect.">
            <a:extLst>
              <a:ext uri="{FF2B5EF4-FFF2-40B4-BE49-F238E27FC236}">
                <a16:creationId xmlns:a16="http://schemas.microsoft.com/office/drawing/2014/main" id="{5A4B101F-691C-EC32-FB7D-7EC39626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2" y="3078285"/>
            <a:ext cx="5061985" cy="37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05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311f40d-647f-40b4-9b5b-142c00ca9342"/>
  <p:tag name="SLIDO_EVENT_SECTION_UUID" val="7a2d99f2-9e2e-45df-851b-dda95dead1cd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 cap="rnd" cmpd="sng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4432</TotalTime>
  <Words>1825</Words>
  <Application>Microsoft Office PowerPoint</Application>
  <PresentationFormat>Widescreen</PresentationFormat>
  <Paragraphs>178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Beaufort for LoL</vt:lpstr>
      <vt:lpstr>Beaufort for LoL</vt:lpstr>
      <vt:lpstr>Calibri</vt:lpstr>
      <vt:lpstr>Calibri Light</vt:lpstr>
      <vt:lpstr>Cambria Math</vt:lpstr>
      <vt:lpstr>Verdana</vt:lpstr>
      <vt:lpstr>Wingdings 2</vt:lpstr>
      <vt:lpstr>HDOfficeLightV0</vt:lpstr>
      <vt:lpstr>PowerPoint Presentation</vt:lpstr>
      <vt:lpstr>Motivation</vt:lpstr>
      <vt:lpstr>Content</vt:lpstr>
      <vt:lpstr>Return of the Hoeffding’s inequality</vt:lpstr>
      <vt:lpstr>Learning bound: finite hypothesis set</vt:lpstr>
      <vt:lpstr>PAC Learning</vt:lpstr>
      <vt:lpstr>Problem: what happens in the limit of infinite hypotheses?</vt:lpstr>
      <vt:lpstr>Covering number</vt:lpstr>
      <vt:lpstr>Example</vt:lpstr>
      <vt:lpstr>Example</vt:lpstr>
      <vt:lpstr>Example</vt:lpstr>
      <vt:lpstr>Example</vt:lpstr>
      <vt:lpstr>Learning bound: covering numbers</vt:lpstr>
      <vt:lpstr>Covering numbers from Lipschitz constants</vt:lpstr>
      <vt:lpstr>Covering numbers from Lipschitz constants</vt:lpstr>
      <vt:lpstr>Finale: Lipschitz constant of ReLU neural networks</vt:lpstr>
      <vt:lpstr>Outro: data science in the overparametrized regime</vt:lpstr>
      <vt:lpstr>Outro: data science in the overparametrized regime</vt:lpstr>
      <vt:lpstr>One explanation: the power of many, small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Dold</dc:creator>
  <cp:lastModifiedBy>Dominik Dold</cp:lastModifiedBy>
  <cp:revision>2261</cp:revision>
  <dcterms:created xsi:type="dcterms:W3CDTF">2017-08-27T14:17:57Z</dcterms:created>
  <dcterms:modified xsi:type="dcterms:W3CDTF">2026-01-14T18:46:46Z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2021-06-14T13:58:30Z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019346cb-a4db-4d12-938d-860f2c088c79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SlidoAppVersion">
    <vt:lpwstr>1.5.3.3511</vt:lpwstr>
  </property>
</Properties>
</file>